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094BD-1D59-46B6-883D-ECD35EA5844C}" v="10" dt="2023-02-15T12:30:27.081"/>
    <p1510:client id="{9DB3614D-B7F9-485A-BC4E-816FC25715C7}" v="9" dt="2023-02-15T12:33:50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5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Tavares" userId="6d30327c-d7a7-45ea-84fb-bef445af4f2f" providerId="ADAL" clId="{B4E4ACD3-DE29-4F04-92D6-5DC892BDB037}"/>
    <pc:docChg chg="undo custSel delSld modSld">
      <pc:chgData name="Celia Tavares" userId="6d30327c-d7a7-45ea-84fb-bef445af4f2f" providerId="ADAL" clId="{B4E4ACD3-DE29-4F04-92D6-5DC892BDB037}" dt="2023-01-02T13:07:24.771" v="424" actId="313"/>
      <pc:docMkLst>
        <pc:docMk/>
      </pc:docMkLst>
      <pc:sldChg chg="del">
        <pc:chgData name="Celia Tavares" userId="6d30327c-d7a7-45ea-84fb-bef445af4f2f" providerId="ADAL" clId="{B4E4ACD3-DE29-4F04-92D6-5DC892BDB037}" dt="2023-01-02T13:00:59.952" v="0" actId="47"/>
        <pc:sldMkLst>
          <pc:docMk/>
          <pc:sldMk cId="3390969636" sldId="256"/>
        </pc:sldMkLst>
      </pc:sldChg>
      <pc:sldChg chg="del">
        <pc:chgData name="Celia Tavares" userId="6d30327c-d7a7-45ea-84fb-bef445af4f2f" providerId="ADAL" clId="{B4E4ACD3-DE29-4F04-92D6-5DC892BDB037}" dt="2023-01-02T13:01:09.249" v="21" actId="47"/>
        <pc:sldMkLst>
          <pc:docMk/>
          <pc:sldMk cId="3743038634" sldId="262"/>
        </pc:sldMkLst>
      </pc:sldChg>
      <pc:sldChg chg="del">
        <pc:chgData name="Celia Tavares" userId="6d30327c-d7a7-45ea-84fb-bef445af4f2f" providerId="ADAL" clId="{B4E4ACD3-DE29-4F04-92D6-5DC892BDB037}" dt="2023-01-02T13:01:00.530" v="1" actId="47"/>
        <pc:sldMkLst>
          <pc:docMk/>
          <pc:sldMk cId="3504353389" sldId="263"/>
        </pc:sldMkLst>
      </pc:sldChg>
      <pc:sldChg chg="del">
        <pc:chgData name="Celia Tavares" userId="6d30327c-d7a7-45ea-84fb-bef445af4f2f" providerId="ADAL" clId="{B4E4ACD3-DE29-4F04-92D6-5DC892BDB037}" dt="2023-01-02T13:01:01.044" v="2" actId="47"/>
        <pc:sldMkLst>
          <pc:docMk/>
          <pc:sldMk cId="1683002462" sldId="264"/>
        </pc:sldMkLst>
      </pc:sldChg>
      <pc:sldChg chg="del">
        <pc:chgData name="Celia Tavares" userId="6d30327c-d7a7-45ea-84fb-bef445af4f2f" providerId="ADAL" clId="{B4E4ACD3-DE29-4F04-92D6-5DC892BDB037}" dt="2023-01-02T13:01:01.794" v="3" actId="47"/>
        <pc:sldMkLst>
          <pc:docMk/>
          <pc:sldMk cId="110944571" sldId="265"/>
        </pc:sldMkLst>
      </pc:sldChg>
      <pc:sldChg chg="addSp delSp modSp mod">
        <pc:chgData name="Celia Tavares" userId="6d30327c-d7a7-45ea-84fb-bef445af4f2f" providerId="ADAL" clId="{B4E4ACD3-DE29-4F04-92D6-5DC892BDB037}" dt="2023-01-02T13:07:24.771" v="424" actId="313"/>
        <pc:sldMkLst>
          <pc:docMk/>
          <pc:sldMk cId="1938057855" sldId="270"/>
        </pc:sldMkLst>
        <pc:spChg chg="del">
          <ac:chgData name="Celia Tavares" userId="6d30327c-d7a7-45ea-84fb-bef445af4f2f" providerId="ADAL" clId="{B4E4ACD3-DE29-4F04-92D6-5DC892BDB037}" dt="2023-01-02T13:01:19.182" v="22" actId="478"/>
          <ac:spMkLst>
            <pc:docMk/>
            <pc:sldMk cId="1938057855" sldId="270"/>
            <ac:spMk id="2" creationId="{279DD586-A549-8894-FBB4-7D339A7E326C}"/>
          </ac:spMkLst>
        </pc:spChg>
        <pc:spChg chg="add del mod">
          <ac:chgData name="Celia Tavares" userId="6d30327c-d7a7-45ea-84fb-bef445af4f2f" providerId="ADAL" clId="{B4E4ACD3-DE29-4F04-92D6-5DC892BDB037}" dt="2023-01-02T13:01:22.679" v="23" actId="478"/>
          <ac:spMkLst>
            <pc:docMk/>
            <pc:sldMk cId="1938057855" sldId="270"/>
            <ac:spMk id="6" creationId="{8F0D404A-C001-C1F4-4533-B8FC4372282B}"/>
          </ac:spMkLst>
        </pc:spChg>
        <pc:graphicFrameChg chg="mod modGraphic">
          <ac:chgData name="Celia Tavares" userId="6d30327c-d7a7-45ea-84fb-bef445af4f2f" providerId="ADAL" clId="{B4E4ACD3-DE29-4F04-92D6-5DC892BDB037}" dt="2023-01-02T13:07:13.181" v="422" actId="790"/>
          <ac:graphicFrameMkLst>
            <pc:docMk/>
            <pc:sldMk cId="1938057855" sldId="270"/>
            <ac:graphicFrameMk id="4" creationId="{50D21351-13E6-4FC3-EBC5-4E713561C982}"/>
          </ac:graphicFrameMkLst>
        </pc:graphicFrameChg>
        <pc:graphicFrameChg chg="mod modGraphic">
          <ac:chgData name="Celia Tavares" userId="6d30327c-d7a7-45ea-84fb-bef445af4f2f" providerId="ADAL" clId="{B4E4ACD3-DE29-4F04-92D6-5DC892BDB037}" dt="2023-01-02T13:07:24.771" v="424" actId="313"/>
          <ac:graphicFrameMkLst>
            <pc:docMk/>
            <pc:sldMk cId="1938057855" sldId="270"/>
            <ac:graphicFrameMk id="5" creationId="{5F3D1E1E-B519-D9F9-2461-D7D5A805D1F9}"/>
          </ac:graphicFrameMkLst>
        </pc:graphicFrameChg>
      </pc:sldChg>
      <pc:sldChg chg="del">
        <pc:chgData name="Celia Tavares" userId="6d30327c-d7a7-45ea-84fb-bef445af4f2f" providerId="ADAL" clId="{B4E4ACD3-DE29-4F04-92D6-5DC892BDB037}" dt="2023-01-02T13:01:02.305" v="4" actId="47"/>
        <pc:sldMkLst>
          <pc:docMk/>
          <pc:sldMk cId="2567974222" sldId="271"/>
        </pc:sldMkLst>
      </pc:sldChg>
      <pc:sldChg chg="del">
        <pc:chgData name="Celia Tavares" userId="6d30327c-d7a7-45ea-84fb-bef445af4f2f" providerId="ADAL" clId="{B4E4ACD3-DE29-4F04-92D6-5DC892BDB037}" dt="2023-01-02T13:01:02.742" v="5" actId="47"/>
        <pc:sldMkLst>
          <pc:docMk/>
          <pc:sldMk cId="3095971761" sldId="274"/>
        </pc:sldMkLst>
      </pc:sldChg>
      <pc:sldChg chg="del">
        <pc:chgData name="Celia Tavares" userId="6d30327c-d7a7-45ea-84fb-bef445af4f2f" providerId="ADAL" clId="{B4E4ACD3-DE29-4F04-92D6-5DC892BDB037}" dt="2023-01-02T13:01:03.133" v="6" actId="47"/>
        <pc:sldMkLst>
          <pc:docMk/>
          <pc:sldMk cId="900624444" sldId="275"/>
        </pc:sldMkLst>
      </pc:sldChg>
      <pc:sldChg chg="del">
        <pc:chgData name="Celia Tavares" userId="6d30327c-d7a7-45ea-84fb-bef445af4f2f" providerId="ADAL" clId="{B4E4ACD3-DE29-4F04-92D6-5DC892BDB037}" dt="2023-01-02T13:01:05.202" v="9" actId="47"/>
        <pc:sldMkLst>
          <pc:docMk/>
          <pc:sldMk cId="3611594786" sldId="277"/>
        </pc:sldMkLst>
      </pc:sldChg>
      <pc:sldChg chg="del">
        <pc:chgData name="Celia Tavares" userId="6d30327c-d7a7-45ea-84fb-bef445af4f2f" providerId="ADAL" clId="{B4E4ACD3-DE29-4F04-92D6-5DC892BDB037}" dt="2023-01-02T13:01:05.477" v="10" actId="47"/>
        <pc:sldMkLst>
          <pc:docMk/>
          <pc:sldMk cId="3592452133" sldId="278"/>
        </pc:sldMkLst>
      </pc:sldChg>
      <pc:sldChg chg="del">
        <pc:chgData name="Celia Tavares" userId="6d30327c-d7a7-45ea-84fb-bef445af4f2f" providerId="ADAL" clId="{B4E4ACD3-DE29-4F04-92D6-5DC892BDB037}" dt="2023-01-02T13:01:05.700" v="11" actId="47"/>
        <pc:sldMkLst>
          <pc:docMk/>
          <pc:sldMk cId="1292219657" sldId="279"/>
        </pc:sldMkLst>
      </pc:sldChg>
      <pc:sldChg chg="del">
        <pc:chgData name="Celia Tavares" userId="6d30327c-d7a7-45ea-84fb-bef445af4f2f" providerId="ADAL" clId="{B4E4ACD3-DE29-4F04-92D6-5DC892BDB037}" dt="2023-01-02T13:01:05.922" v="12" actId="47"/>
        <pc:sldMkLst>
          <pc:docMk/>
          <pc:sldMk cId="1632579785" sldId="280"/>
        </pc:sldMkLst>
      </pc:sldChg>
      <pc:sldChg chg="del">
        <pc:chgData name="Celia Tavares" userId="6d30327c-d7a7-45ea-84fb-bef445af4f2f" providerId="ADAL" clId="{B4E4ACD3-DE29-4F04-92D6-5DC892BDB037}" dt="2023-01-02T13:01:06.153" v="13" actId="47"/>
        <pc:sldMkLst>
          <pc:docMk/>
          <pc:sldMk cId="1815427610" sldId="282"/>
        </pc:sldMkLst>
      </pc:sldChg>
      <pc:sldChg chg="del">
        <pc:chgData name="Celia Tavares" userId="6d30327c-d7a7-45ea-84fb-bef445af4f2f" providerId="ADAL" clId="{B4E4ACD3-DE29-4F04-92D6-5DC892BDB037}" dt="2023-01-02T13:01:06.380" v="14" actId="47"/>
        <pc:sldMkLst>
          <pc:docMk/>
          <pc:sldMk cId="409864427" sldId="283"/>
        </pc:sldMkLst>
      </pc:sldChg>
      <pc:sldChg chg="del">
        <pc:chgData name="Celia Tavares" userId="6d30327c-d7a7-45ea-84fb-bef445af4f2f" providerId="ADAL" clId="{B4E4ACD3-DE29-4F04-92D6-5DC892BDB037}" dt="2023-01-02T13:01:03.787" v="7" actId="47"/>
        <pc:sldMkLst>
          <pc:docMk/>
          <pc:sldMk cId="158142836" sldId="302"/>
        </pc:sldMkLst>
      </pc:sldChg>
      <pc:sldChg chg="del">
        <pc:chgData name="Celia Tavares" userId="6d30327c-d7a7-45ea-84fb-bef445af4f2f" providerId="ADAL" clId="{B4E4ACD3-DE29-4F04-92D6-5DC892BDB037}" dt="2023-01-02T13:01:04.888" v="8" actId="47"/>
        <pc:sldMkLst>
          <pc:docMk/>
          <pc:sldMk cId="4283767061" sldId="303"/>
        </pc:sldMkLst>
      </pc:sldChg>
      <pc:sldChg chg="del">
        <pc:chgData name="Celia Tavares" userId="6d30327c-d7a7-45ea-84fb-bef445af4f2f" providerId="ADAL" clId="{B4E4ACD3-DE29-4F04-92D6-5DC892BDB037}" dt="2023-01-02T13:01:06.603" v="15" actId="47"/>
        <pc:sldMkLst>
          <pc:docMk/>
          <pc:sldMk cId="2046728314" sldId="307"/>
        </pc:sldMkLst>
      </pc:sldChg>
      <pc:sldChg chg="del">
        <pc:chgData name="Celia Tavares" userId="6d30327c-d7a7-45ea-84fb-bef445af4f2f" providerId="ADAL" clId="{B4E4ACD3-DE29-4F04-92D6-5DC892BDB037}" dt="2023-01-02T13:01:06.804" v="16" actId="47"/>
        <pc:sldMkLst>
          <pc:docMk/>
          <pc:sldMk cId="650388205" sldId="308"/>
        </pc:sldMkLst>
      </pc:sldChg>
      <pc:sldChg chg="del">
        <pc:chgData name="Celia Tavares" userId="6d30327c-d7a7-45ea-84fb-bef445af4f2f" providerId="ADAL" clId="{B4E4ACD3-DE29-4F04-92D6-5DC892BDB037}" dt="2023-01-02T13:01:07.034" v="17" actId="47"/>
        <pc:sldMkLst>
          <pc:docMk/>
          <pc:sldMk cId="2775285050" sldId="309"/>
        </pc:sldMkLst>
      </pc:sldChg>
      <pc:sldChg chg="del">
        <pc:chgData name="Celia Tavares" userId="6d30327c-d7a7-45ea-84fb-bef445af4f2f" providerId="ADAL" clId="{B4E4ACD3-DE29-4F04-92D6-5DC892BDB037}" dt="2023-01-02T13:01:07.505" v="19" actId="47"/>
        <pc:sldMkLst>
          <pc:docMk/>
          <pc:sldMk cId="3522372298" sldId="310"/>
        </pc:sldMkLst>
      </pc:sldChg>
      <pc:sldChg chg="del">
        <pc:chgData name="Celia Tavares" userId="6d30327c-d7a7-45ea-84fb-bef445af4f2f" providerId="ADAL" clId="{B4E4ACD3-DE29-4F04-92D6-5DC892BDB037}" dt="2023-01-02T13:01:07.285" v="18" actId="47"/>
        <pc:sldMkLst>
          <pc:docMk/>
          <pc:sldMk cId="1824973190" sldId="311"/>
        </pc:sldMkLst>
      </pc:sldChg>
      <pc:sldChg chg="del">
        <pc:chgData name="Celia Tavares" userId="6d30327c-d7a7-45ea-84fb-bef445af4f2f" providerId="ADAL" clId="{B4E4ACD3-DE29-4F04-92D6-5DC892BDB037}" dt="2023-01-02T13:01:08.311" v="20" actId="47"/>
        <pc:sldMkLst>
          <pc:docMk/>
          <pc:sldMk cId="205405593" sldId="312"/>
        </pc:sldMkLst>
      </pc:sldChg>
    </pc:docChg>
  </pc:docChgLst>
  <pc:docChgLst>
    <pc:chgData name="Nadine Teles" userId="af83299c-e416-4a94-a966-531d761255d3" providerId="ADAL" clId="{9DB3614D-B7F9-485A-BC4E-816FC25715C7}"/>
    <pc:docChg chg="custSel modSld">
      <pc:chgData name="Nadine Teles" userId="af83299c-e416-4a94-a966-531d761255d3" providerId="ADAL" clId="{9DB3614D-B7F9-485A-BC4E-816FC25715C7}" dt="2023-02-15T12:33:50.508" v="19" actId="14100"/>
      <pc:docMkLst>
        <pc:docMk/>
      </pc:docMkLst>
      <pc:sldChg chg="addSp delSp modSp mod">
        <pc:chgData name="Nadine Teles" userId="af83299c-e416-4a94-a966-531d761255d3" providerId="ADAL" clId="{9DB3614D-B7F9-485A-BC4E-816FC25715C7}" dt="2023-02-15T12:33:50.508" v="19" actId="14100"/>
        <pc:sldMkLst>
          <pc:docMk/>
          <pc:sldMk cId="1938057855" sldId="270"/>
        </pc:sldMkLst>
        <pc:spChg chg="add mod">
          <ac:chgData name="Nadine Teles" userId="af83299c-e416-4a94-a966-531d761255d3" providerId="ADAL" clId="{9DB3614D-B7F9-485A-BC4E-816FC25715C7}" dt="2023-02-15T12:32:28.247" v="1"/>
          <ac:spMkLst>
            <pc:docMk/>
            <pc:sldMk cId="1938057855" sldId="270"/>
            <ac:spMk id="3" creationId="{25C3CBAC-2B92-9037-D989-8E2849A4DA16}"/>
          </ac:spMkLst>
        </pc:spChg>
        <pc:spChg chg="add mod">
          <ac:chgData name="Nadine Teles" userId="af83299c-e416-4a94-a966-531d761255d3" providerId="ADAL" clId="{9DB3614D-B7F9-485A-BC4E-816FC25715C7}" dt="2023-02-15T12:32:28.247" v="1"/>
          <ac:spMkLst>
            <pc:docMk/>
            <pc:sldMk cId="1938057855" sldId="270"/>
            <ac:spMk id="4" creationId="{ABE4B404-0ADF-66FD-FF4A-A41ECA7475E4}"/>
          </ac:spMkLst>
        </pc:spChg>
        <pc:spChg chg="add mod">
          <ac:chgData name="Nadine Teles" userId="af83299c-e416-4a94-a966-531d761255d3" providerId="ADAL" clId="{9DB3614D-B7F9-485A-BC4E-816FC25715C7}" dt="2023-02-15T12:33:50.508" v="19" actId="14100"/>
          <ac:spMkLst>
            <pc:docMk/>
            <pc:sldMk cId="1938057855" sldId="270"/>
            <ac:spMk id="5" creationId="{75128428-E6A9-4798-C495-204195866CDF}"/>
          </ac:spMkLst>
        </pc:spChg>
        <pc:spChg chg="add mod">
          <ac:chgData name="Nadine Teles" userId="af83299c-e416-4a94-a966-531d761255d3" providerId="ADAL" clId="{9DB3614D-B7F9-485A-BC4E-816FC25715C7}" dt="2023-02-15T12:32:39.982" v="4" actId="1076"/>
          <ac:spMkLst>
            <pc:docMk/>
            <pc:sldMk cId="1938057855" sldId="270"/>
            <ac:spMk id="8" creationId="{A9FDAA4C-3F72-C6F9-5D5E-3406F3A0220A}"/>
          </ac:spMkLst>
        </pc:spChg>
        <pc:grpChg chg="add del mod">
          <ac:chgData name="Nadine Teles" userId="af83299c-e416-4a94-a966-531d761255d3" providerId="ADAL" clId="{9DB3614D-B7F9-485A-BC4E-816FC25715C7}" dt="2023-02-15T12:32:30.335" v="2" actId="478"/>
          <ac:grpSpMkLst>
            <pc:docMk/>
            <pc:sldMk cId="1938057855" sldId="270"/>
            <ac:grpSpMk id="2" creationId="{47FC442D-9554-F998-0103-7535291B0319}"/>
          </ac:grpSpMkLst>
        </pc:grpChg>
        <pc:graphicFrameChg chg="del">
          <ac:chgData name="Nadine Teles" userId="af83299c-e416-4a94-a966-531d761255d3" providerId="ADAL" clId="{9DB3614D-B7F9-485A-BC4E-816FC25715C7}" dt="2023-02-15T12:32:16.636" v="0" actId="478"/>
          <ac:graphicFrameMkLst>
            <pc:docMk/>
            <pc:sldMk cId="1938057855" sldId="270"/>
            <ac:graphicFrameMk id="6" creationId="{5DB3F662-3855-200E-2924-A44EC87C12A2}"/>
          </ac:graphicFrameMkLst>
        </pc:graphicFrameChg>
        <pc:graphicFrameChg chg="add mod">
          <ac:chgData name="Nadine Teles" userId="af83299c-e416-4a94-a966-531d761255d3" providerId="ADAL" clId="{9DB3614D-B7F9-485A-BC4E-816FC25715C7}" dt="2023-02-15T12:33:43.901" v="17" actId="14100"/>
          <ac:graphicFrameMkLst>
            <pc:docMk/>
            <pc:sldMk cId="1938057855" sldId="270"/>
            <ac:graphicFrameMk id="7" creationId="{7D7EBDB7-76E0-8B7B-592B-412883ABB8EA}"/>
          </ac:graphicFrameMkLst>
        </pc:graphicFrameChg>
      </pc:sldChg>
    </pc:docChg>
  </pc:docChgLst>
  <pc:docChgLst>
    <pc:chgData name="Nadine Teles" userId="af83299c-e416-4a94-a966-531d761255d3" providerId="ADAL" clId="{6CC094BD-1D59-46B6-883D-ECD35EA5844C}"/>
    <pc:docChg chg="custSel modSld">
      <pc:chgData name="Nadine Teles" userId="af83299c-e416-4a94-a966-531d761255d3" providerId="ADAL" clId="{6CC094BD-1D59-46B6-883D-ECD35EA5844C}" dt="2023-02-15T12:30:27.081" v="46" actId="572"/>
      <pc:docMkLst>
        <pc:docMk/>
      </pc:docMkLst>
      <pc:sldChg chg="addSp delSp modSp mod">
        <pc:chgData name="Nadine Teles" userId="af83299c-e416-4a94-a966-531d761255d3" providerId="ADAL" clId="{6CC094BD-1D59-46B6-883D-ECD35EA5844C}" dt="2023-02-15T12:30:27.081" v="46" actId="572"/>
        <pc:sldMkLst>
          <pc:docMk/>
          <pc:sldMk cId="1938057855" sldId="270"/>
        </pc:sldMkLst>
        <pc:spChg chg="add del mod">
          <ac:chgData name="Nadine Teles" userId="af83299c-e416-4a94-a966-531d761255d3" providerId="ADAL" clId="{6CC094BD-1D59-46B6-883D-ECD35EA5844C}" dt="2023-02-15T12:28:11.943" v="1" actId="478"/>
          <ac:spMkLst>
            <pc:docMk/>
            <pc:sldMk cId="1938057855" sldId="270"/>
            <ac:spMk id="3" creationId="{2282BF21-2D0C-E836-8E78-01C5D27B1DB1}"/>
          </ac:spMkLst>
        </pc:spChg>
        <pc:graphicFrameChg chg="del">
          <ac:chgData name="Nadine Teles" userId="af83299c-e416-4a94-a966-531d761255d3" providerId="ADAL" clId="{6CC094BD-1D59-46B6-883D-ECD35EA5844C}" dt="2023-02-15T12:28:07.938" v="0" actId="478"/>
          <ac:graphicFrameMkLst>
            <pc:docMk/>
            <pc:sldMk cId="1938057855" sldId="270"/>
            <ac:graphicFrameMk id="4" creationId="{50D21351-13E6-4FC3-EBC5-4E713561C982}"/>
          </ac:graphicFrameMkLst>
        </pc:graphicFrameChg>
        <pc:graphicFrameChg chg="del">
          <ac:chgData name="Nadine Teles" userId="af83299c-e416-4a94-a966-531d761255d3" providerId="ADAL" clId="{6CC094BD-1D59-46B6-883D-ECD35EA5844C}" dt="2023-02-15T12:28:13.974" v="2" actId="478"/>
          <ac:graphicFrameMkLst>
            <pc:docMk/>
            <pc:sldMk cId="1938057855" sldId="270"/>
            <ac:graphicFrameMk id="5" creationId="{5F3D1E1E-B519-D9F9-2461-D7D5A805D1F9}"/>
          </ac:graphicFrameMkLst>
        </pc:graphicFrameChg>
        <pc:graphicFrameChg chg="add mod modGraphic">
          <ac:chgData name="Nadine Teles" userId="af83299c-e416-4a94-a966-531d761255d3" providerId="ADAL" clId="{6CC094BD-1D59-46B6-883D-ECD35EA5844C}" dt="2023-02-15T12:30:27.081" v="46" actId="572"/>
          <ac:graphicFrameMkLst>
            <pc:docMk/>
            <pc:sldMk cId="1938057855" sldId="270"/>
            <ac:graphicFrameMk id="6" creationId="{5DB3F662-3855-200E-2924-A44EC87C12A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9F1B1-788D-764A-9A89-30731C30DF5D}" type="doc">
      <dgm:prSet loTypeId="urn:microsoft.com/office/officeart/2005/8/layout/matrix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5FE71804-AE98-6E49-986A-3D6ADC076077}">
      <dgm:prSet phldrT="[Text]"/>
      <dgm:spPr>
        <a:solidFill>
          <a:srgbClr val="5A4AE3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Digital Entrepreneur profile categories</a:t>
          </a:r>
        </a:p>
      </dgm:t>
    </dgm:pt>
    <dgm:pt modelId="{A578811F-5D7C-9542-A033-7E32FCCF640D}" type="parTrans" cxnId="{5FD4237E-B29E-234A-83AE-ABDA6E331984}">
      <dgm:prSet/>
      <dgm:spPr/>
      <dgm:t>
        <a:bodyPr/>
        <a:lstStyle/>
        <a:p>
          <a:endParaRPr lang="en-GB"/>
        </a:p>
      </dgm:t>
    </dgm:pt>
    <dgm:pt modelId="{73BF2C03-B6FB-2443-B28C-E637E6C2858A}" type="sibTrans" cxnId="{5FD4237E-B29E-234A-83AE-ABDA6E331984}">
      <dgm:prSet/>
      <dgm:spPr/>
      <dgm:t>
        <a:bodyPr/>
        <a:lstStyle/>
        <a:p>
          <a:endParaRPr lang="en-GB"/>
        </a:p>
      </dgm:t>
    </dgm:pt>
    <dgm:pt modelId="{9F101A5A-2E2C-594D-94C5-2915EA7E688D}">
      <dgm:prSet phldrT="[Text]"/>
      <dgm:spPr>
        <a:ln>
          <a:solidFill>
            <a:srgbClr val="5A4AE3"/>
          </a:solidFill>
        </a:ln>
      </dgm:spPr>
      <dgm:t>
        <a:bodyPr/>
        <a:lstStyle/>
        <a:p>
          <a:r>
            <a:rPr lang="en-GB" b="1" dirty="0"/>
            <a:t>The risk taker</a:t>
          </a:r>
        </a:p>
        <a:p>
          <a:endParaRPr lang="en-GB" dirty="0"/>
        </a:p>
        <a:p>
          <a:endParaRPr lang="en-GB" dirty="0"/>
        </a:p>
        <a:p>
          <a:endParaRPr lang="en-GB" dirty="0"/>
        </a:p>
      </dgm:t>
    </dgm:pt>
    <dgm:pt modelId="{16F3D1B9-C787-5A47-9EDB-29E7FDB69E6D}" type="parTrans" cxnId="{14D170E5-0D26-4A4B-B135-4F9260FCCAD6}">
      <dgm:prSet/>
      <dgm:spPr/>
      <dgm:t>
        <a:bodyPr/>
        <a:lstStyle/>
        <a:p>
          <a:endParaRPr lang="en-GB"/>
        </a:p>
      </dgm:t>
    </dgm:pt>
    <dgm:pt modelId="{37DD605E-63B1-8047-A034-A62D2C800336}" type="sibTrans" cxnId="{14D170E5-0D26-4A4B-B135-4F9260FCCAD6}">
      <dgm:prSet/>
      <dgm:spPr/>
      <dgm:t>
        <a:bodyPr/>
        <a:lstStyle/>
        <a:p>
          <a:endParaRPr lang="en-GB"/>
        </a:p>
      </dgm:t>
    </dgm:pt>
    <dgm:pt modelId="{283AEE19-C217-2140-BE65-C9146D2BFA88}">
      <dgm:prSet phldrT="[Text]"/>
      <dgm:spPr/>
      <dgm:t>
        <a:bodyPr/>
        <a:lstStyle/>
        <a:p>
          <a:r>
            <a:rPr lang="en-GB" b="1" dirty="0"/>
            <a:t>The hard worker</a:t>
          </a:r>
        </a:p>
        <a:p>
          <a:endParaRPr lang="en-GB" dirty="0"/>
        </a:p>
        <a:p>
          <a:endParaRPr lang="en-GB" dirty="0"/>
        </a:p>
        <a:p>
          <a:endParaRPr lang="en-GB" dirty="0"/>
        </a:p>
      </dgm:t>
    </dgm:pt>
    <dgm:pt modelId="{99EC49E2-88C3-EF45-8237-40598B628D70}" type="parTrans" cxnId="{6F2EEFD5-1A27-1245-9FB4-5E71BB2EE133}">
      <dgm:prSet/>
      <dgm:spPr/>
      <dgm:t>
        <a:bodyPr/>
        <a:lstStyle/>
        <a:p>
          <a:endParaRPr lang="en-GB"/>
        </a:p>
      </dgm:t>
    </dgm:pt>
    <dgm:pt modelId="{0AE026ED-1214-4A43-AF43-EA1472E848C2}" type="sibTrans" cxnId="{6F2EEFD5-1A27-1245-9FB4-5E71BB2EE133}">
      <dgm:prSet/>
      <dgm:spPr/>
      <dgm:t>
        <a:bodyPr/>
        <a:lstStyle/>
        <a:p>
          <a:endParaRPr lang="en-GB"/>
        </a:p>
      </dgm:t>
    </dgm:pt>
    <dgm:pt modelId="{29A21FAD-E891-A944-BD4D-1D00930F8D90}">
      <dgm:prSet phldrT="[Text]"/>
      <dgm:spPr/>
      <dgm:t>
        <a:bodyPr/>
        <a:lstStyle/>
        <a:p>
          <a:endParaRPr lang="en-GB" dirty="0"/>
        </a:p>
        <a:p>
          <a:endParaRPr lang="en-GB" dirty="0"/>
        </a:p>
        <a:p>
          <a:endParaRPr lang="en-GB" dirty="0"/>
        </a:p>
        <a:p>
          <a:r>
            <a:rPr lang="en-GB" b="1" dirty="0"/>
            <a:t>The passionate one</a:t>
          </a:r>
        </a:p>
      </dgm:t>
    </dgm:pt>
    <dgm:pt modelId="{F14272C3-124E-5E42-9F72-4256CD4EA4A1}" type="parTrans" cxnId="{FF22EA66-FDA3-3245-9514-BB6DD43C7C3B}">
      <dgm:prSet/>
      <dgm:spPr/>
      <dgm:t>
        <a:bodyPr/>
        <a:lstStyle/>
        <a:p>
          <a:endParaRPr lang="en-GB"/>
        </a:p>
      </dgm:t>
    </dgm:pt>
    <dgm:pt modelId="{7626F3DC-9161-134C-88B5-BDA433C4EC28}" type="sibTrans" cxnId="{FF22EA66-FDA3-3245-9514-BB6DD43C7C3B}">
      <dgm:prSet/>
      <dgm:spPr/>
      <dgm:t>
        <a:bodyPr/>
        <a:lstStyle/>
        <a:p>
          <a:endParaRPr lang="en-GB"/>
        </a:p>
      </dgm:t>
    </dgm:pt>
    <dgm:pt modelId="{89BD3E43-EC22-5D4C-9BA4-71A513F1B66A}">
      <dgm:prSet phldrT="[Text]"/>
      <dgm:spPr/>
      <dgm:t>
        <a:bodyPr/>
        <a:lstStyle/>
        <a:p>
          <a:endParaRPr lang="en-GB" dirty="0"/>
        </a:p>
        <a:p>
          <a:endParaRPr lang="en-GB" dirty="0"/>
        </a:p>
        <a:p>
          <a:endParaRPr lang="en-GB" dirty="0"/>
        </a:p>
        <a:p>
          <a:r>
            <a:rPr lang="en-GB" b="1" dirty="0"/>
            <a:t>The money maker</a:t>
          </a:r>
        </a:p>
      </dgm:t>
    </dgm:pt>
    <dgm:pt modelId="{EB446184-D90D-3E46-8822-EE81C1C19F08}" type="parTrans" cxnId="{01FE8616-9E0B-FA4C-A2B3-5919900EA5CA}">
      <dgm:prSet/>
      <dgm:spPr/>
      <dgm:t>
        <a:bodyPr/>
        <a:lstStyle/>
        <a:p>
          <a:endParaRPr lang="en-GB"/>
        </a:p>
      </dgm:t>
    </dgm:pt>
    <dgm:pt modelId="{E24EE2A6-AA69-684A-AB13-EF432BAD6F03}" type="sibTrans" cxnId="{01FE8616-9E0B-FA4C-A2B3-5919900EA5CA}">
      <dgm:prSet/>
      <dgm:spPr/>
      <dgm:t>
        <a:bodyPr/>
        <a:lstStyle/>
        <a:p>
          <a:endParaRPr lang="en-GB"/>
        </a:p>
      </dgm:t>
    </dgm:pt>
    <dgm:pt modelId="{D7F7BD92-A204-9946-8DD1-37AD60271CD3}" type="pres">
      <dgm:prSet presAssocID="{5F89F1B1-788D-764A-9A89-30731C30DF5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E4522A-6741-F644-8834-5FDF83E53DE7}" type="pres">
      <dgm:prSet presAssocID="{5F89F1B1-788D-764A-9A89-30731C30DF5D}" presName="matrix" presStyleCnt="0"/>
      <dgm:spPr/>
    </dgm:pt>
    <dgm:pt modelId="{ECA4028F-EEF6-DE46-88DB-3F3125B65678}" type="pres">
      <dgm:prSet presAssocID="{5F89F1B1-788D-764A-9A89-30731C30DF5D}" presName="tile1" presStyleLbl="node1" presStyleIdx="0" presStyleCnt="4" custLinFactNeighborX="0"/>
      <dgm:spPr/>
    </dgm:pt>
    <dgm:pt modelId="{9685B098-F8DE-7E47-A8E8-AFEC138ABD73}" type="pres">
      <dgm:prSet presAssocID="{5F89F1B1-788D-764A-9A89-30731C30DF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7141356-23E5-874D-A90A-9A36C2611F4A}" type="pres">
      <dgm:prSet presAssocID="{5F89F1B1-788D-764A-9A89-30731C30DF5D}" presName="tile2" presStyleLbl="node1" presStyleIdx="1" presStyleCnt="4"/>
      <dgm:spPr/>
    </dgm:pt>
    <dgm:pt modelId="{FBDBE2D0-11A6-074E-89E3-0145FD950F41}" type="pres">
      <dgm:prSet presAssocID="{5F89F1B1-788D-764A-9A89-30731C30DF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282E390-55AB-C143-9344-35B31CAFCE7D}" type="pres">
      <dgm:prSet presAssocID="{5F89F1B1-788D-764A-9A89-30731C30DF5D}" presName="tile3" presStyleLbl="node1" presStyleIdx="2" presStyleCnt="4" custLinFactNeighborY="2204"/>
      <dgm:spPr/>
    </dgm:pt>
    <dgm:pt modelId="{53D4AA34-6251-F64F-9FBF-D09093B92628}" type="pres">
      <dgm:prSet presAssocID="{5F89F1B1-788D-764A-9A89-30731C30DF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A084361-B564-E940-AED1-8011D380363A}" type="pres">
      <dgm:prSet presAssocID="{5F89F1B1-788D-764A-9A89-30731C30DF5D}" presName="tile4" presStyleLbl="node1" presStyleIdx="3" presStyleCnt="4"/>
      <dgm:spPr/>
    </dgm:pt>
    <dgm:pt modelId="{D53F7336-FF09-B04A-A45C-9562B05141B8}" type="pres">
      <dgm:prSet presAssocID="{5F89F1B1-788D-764A-9A89-30731C30DF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D28A475-0A96-C842-B739-6FFC136DD0D8}" type="pres">
      <dgm:prSet presAssocID="{5F89F1B1-788D-764A-9A89-30731C30DF5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1FE8616-9E0B-FA4C-A2B3-5919900EA5CA}" srcId="{5FE71804-AE98-6E49-986A-3D6ADC076077}" destId="{89BD3E43-EC22-5D4C-9BA4-71A513F1B66A}" srcOrd="3" destOrd="0" parTransId="{EB446184-D90D-3E46-8822-EE81C1C19F08}" sibTransId="{E24EE2A6-AA69-684A-AB13-EF432BAD6F03}"/>
    <dgm:cxn modelId="{C7A39F25-42B3-554A-AF3B-3A2C929AA668}" type="presOf" srcId="{89BD3E43-EC22-5D4C-9BA4-71A513F1B66A}" destId="{D53F7336-FF09-B04A-A45C-9562B05141B8}" srcOrd="1" destOrd="0" presId="urn:microsoft.com/office/officeart/2005/8/layout/matrix1"/>
    <dgm:cxn modelId="{4C188F3D-39B7-6245-B97F-7DAC2F36E820}" type="presOf" srcId="{89BD3E43-EC22-5D4C-9BA4-71A513F1B66A}" destId="{1A084361-B564-E940-AED1-8011D380363A}" srcOrd="0" destOrd="0" presId="urn:microsoft.com/office/officeart/2005/8/layout/matrix1"/>
    <dgm:cxn modelId="{FF22EA66-FDA3-3245-9514-BB6DD43C7C3B}" srcId="{5FE71804-AE98-6E49-986A-3D6ADC076077}" destId="{29A21FAD-E891-A944-BD4D-1D00930F8D90}" srcOrd="2" destOrd="0" parTransId="{F14272C3-124E-5E42-9F72-4256CD4EA4A1}" sibTransId="{7626F3DC-9161-134C-88B5-BDA433C4EC28}"/>
    <dgm:cxn modelId="{0892AE49-08EA-9A4D-A791-13946067640A}" type="presOf" srcId="{283AEE19-C217-2140-BE65-C9146D2BFA88}" destId="{FBDBE2D0-11A6-074E-89E3-0145FD950F41}" srcOrd="1" destOrd="0" presId="urn:microsoft.com/office/officeart/2005/8/layout/matrix1"/>
    <dgm:cxn modelId="{DCE2444B-D723-044A-AABA-CECA3A2FAD9D}" type="presOf" srcId="{5FE71804-AE98-6E49-986A-3D6ADC076077}" destId="{FD28A475-0A96-C842-B739-6FFC136DD0D8}" srcOrd="0" destOrd="0" presId="urn:microsoft.com/office/officeart/2005/8/layout/matrix1"/>
    <dgm:cxn modelId="{0C9B5E4E-D63D-6B4A-AA4F-DF44B7864330}" type="presOf" srcId="{29A21FAD-E891-A944-BD4D-1D00930F8D90}" destId="{53D4AA34-6251-F64F-9FBF-D09093B92628}" srcOrd="1" destOrd="0" presId="urn:microsoft.com/office/officeart/2005/8/layout/matrix1"/>
    <dgm:cxn modelId="{5FD4237E-B29E-234A-83AE-ABDA6E331984}" srcId="{5F89F1B1-788D-764A-9A89-30731C30DF5D}" destId="{5FE71804-AE98-6E49-986A-3D6ADC076077}" srcOrd="0" destOrd="0" parTransId="{A578811F-5D7C-9542-A033-7E32FCCF640D}" sibTransId="{73BF2C03-B6FB-2443-B28C-E637E6C2858A}"/>
    <dgm:cxn modelId="{894B6A7E-AD02-9745-AEED-DFC1B68E4CEC}" type="presOf" srcId="{9F101A5A-2E2C-594D-94C5-2915EA7E688D}" destId="{ECA4028F-EEF6-DE46-88DB-3F3125B65678}" srcOrd="0" destOrd="0" presId="urn:microsoft.com/office/officeart/2005/8/layout/matrix1"/>
    <dgm:cxn modelId="{B0158293-487C-B242-B3BE-493BE50803A1}" type="presOf" srcId="{29A21FAD-E891-A944-BD4D-1D00930F8D90}" destId="{A282E390-55AB-C143-9344-35B31CAFCE7D}" srcOrd="0" destOrd="0" presId="urn:microsoft.com/office/officeart/2005/8/layout/matrix1"/>
    <dgm:cxn modelId="{524C93BB-0100-2D4C-BD62-04121AEE3C97}" type="presOf" srcId="{283AEE19-C217-2140-BE65-C9146D2BFA88}" destId="{67141356-23E5-874D-A90A-9A36C2611F4A}" srcOrd="0" destOrd="0" presId="urn:microsoft.com/office/officeart/2005/8/layout/matrix1"/>
    <dgm:cxn modelId="{79ACAFC3-6CAC-8B4A-BB1D-675A52F8F760}" type="presOf" srcId="{9F101A5A-2E2C-594D-94C5-2915EA7E688D}" destId="{9685B098-F8DE-7E47-A8E8-AFEC138ABD73}" srcOrd="1" destOrd="0" presId="urn:microsoft.com/office/officeart/2005/8/layout/matrix1"/>
    <dgm:cxn modelId="{6F2EEFD5-1A27-1245-9FB4-5E71BB2EE133}" srcId="{5FE71804-AE98-6E49-986A-3D6ADC076077}" destId="{283AEE19-C217-2140-BE65-C9146D2BFA88}" srcOrd="1" destOrd="0" parTransId="{99EC49E2-88C3-EF45-8237-40598B628D70}" sibTransId="{0AE026ED-1214-4A43-AF43-EA1472E848C2}"/>
    <dgm:cxn modelId="{14D170E5-0D26-4A4B-B135-4F9260FCCAD6}" srcId="{5FE71804-AE98-6E49-986A-3D6ADC076077}" destId="{9F101A5A-2E2C-594D-94C5-2915EA7E688D}" srcOrd="0" destOrd="0" parTransId="{16F3D1B9-C787-5A47-9EDB-29E7FDB69E6D}" sibTransId="{37DD605E-63B1-8047-A034-A62D2C800336}"/>
    <dgm:cxn modelId="{CE2D02F3-697F-324E-935D-D93FC68D11C0}" type="presOf" srcId="{5F89F1B1-788D-764A-9A89-30731C30DF5D}" destId="{D7F7BD92-A204-9946-8DD1-37AD60271CD3}" srcOrd="0" destOrd="0" presId="urn:microsoft.com/office/officeart/2005/8/layout/matrix1"/>
    <dgm:cxn modelId="{47683A7A-E379-AF46-896B-8022F4A5763E}" type="presParOf" srcId="{D7F7BD92-A204-9946-8DD1-37AD60271CD3}" destId="{C6E4522A-6741-F644-8834-5FDF83E53DE7}" srcOrd="0" destOrd="0" presId="urn:microsoft.com/office/officeart/2005/8/layout/matrix1"/>
    <dgm:cxn modelId="{7FE51D1C-406C-2B47-9FD0-5D0F502130F6}" type="presParOf" srcId="{C6E4522A-6741-F644-8834-5FDF83E53DE7}" destId="{ECA4028F-EEF6-DE46-88DB-3F3125B65678}" srcOrd="0" destOrd="0" presId="urn:microsoft.com/office/officeart/2005/8/layout/matrix1"/>
    <dgm:cxn modelId="{06744E71-2386-444F-90E1-EFCF45C57077}" type="presParOf" srcId="{C6E4522A-6741-F644-8834-5FDF83E53DE7}" destId="{9685B098-F8DE-7E47-A8E8-AFEC138ABD73}" srcOrd="1" destOrd="0" presId="urn:microsoft.com/office/officeart/2005/8/layout/matrix1"/>
    <dgm:cxn modelId="{50CC861C-E531-1643-8A93-68D2DEDA89CD}" type="presParOf" srcId="{C6E4522A-6741-F644-8834-5FDF83E53DE7}" destId="{67141356-23E5-874D-A90A-9A36C2611F4A}" srcOrd="2" destOrd="0" presId="urn:microsoft.com/office/officeart/2005/8/layout/matrix1"/>
    <dgm:cxn modelId="{E30BA44E-D4B2-ED44-A26D-24F851E5B0B0}" type="presParOf" srcId="{C6E4522A-6741-F644-8834-5FDF83E53DE7}" destId="{FBDBE2D0-11A6-074E-89E3-0145FD950F41}" srcOrd="3" destOrd="0" presId="urn:microsoft.com/office/officeart/2005/8/layout/matrix1"/>
    <dgm:cxn modelId="{8B834FE9-8B13-1246-90BE-1C4787052480}" type="presParOf" srcId="{C6E4522A-6741-F644-8834-5FDF83E53DE7}" destId="{A282E390-55AB-C143-9344-35B31CAFCE7D}" srcOrd="4" destOrd="0" presId="urn:microsoft.com/office/officeart/2005/8/layout/matrix1"/>
    <dgm:cxn modelId="{4E6E862B-8B22-D946-9C35-2CFBC55F2C77}" type="presParOf" srcId="{C6E4522A-6741-F644-8834-5FDF83E53DE7}" destId="{53D4AA34-6251-F64F-9FBF-D09093B92628}" srcOrd="5" destOrd="0" presId="urn:microsoft.com/office/officeart/2005/8/layout/matrix1"/>
    <dgm:cxn modelId="{02EB13D7-8C2F-7C42-B51F-67D8FD3072A5}" type="presParOf" srcId="{C6E4522A-6741-F644-8834-5FDF83E53DE7}" destId="{1A084361-B564-E940-AED1-8011D380363A}" srcOrd="6" destOrd="0" presId="urn:microsoft.com/office/officeart/2005/8/layout/matrix1"/>
    <dgm:cxn modelId="{0527B336-6611-364B-9EE0-C7B902F81891}" type="presParOf" srcId="{C6E4522A-6741-F644-8834-5FDF83E53DE7}" destId="{D53F7336-FF09-B04A-A45C-9562B05141B8}" srcOrd="7" destOrd="0" presId="urn:microsoft.com/office/officeart/2005/8/layout/matrix1"/>
    <dgm:cxn modelId="{5981DFA4-209A-4E45-9A18-B2B233D35A8C}" type="presParOf" srcId="{D7F7BD92-A204-9946-8DD1-37AD60271CD3}" destId="{FD28A475-0A96-C842-B739-6FFC136DD0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4028F-EEF6-DE46-88DB-3F3125B65678}">
      <dsp:nvSpPr>
        <dsp:cNvPr id="0" name=""/>
        <dsp:cNvSpPr/>
      </dsp:nvSpPr>
      <dsp:spPr>
        <a:xfrm rot="16200000">
          <a:off x="1049275" y="-1049275"/>
          <a:ext cx="2253993" cy="435254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A4A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The risk taker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 rot="5400000">
        <a:off x="-1" y="1"/>
        <a:ext cx="4352544" cy="1690494"/>
      </dsp:txXfrm>
    </dsp:sp>
    <dsp:sp modelId="{67141356-23E5-874D-A90A-9A36C2611F4A}">
      <dsp:nvSpPr>
        <dsp:cNvPr id="0" name=""/>
        <dsp:cNvSpPr/>
      </dsp:nvSpPr>
      <dsp:spPr>
        <a:xfrm>
          <a:off x="4352544" y="0"/>
          <a:ext cx="4352544" cy="225399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The hard worker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4352544" y="0"/>
        <a:ext cx="4352544" cy="1690494"/>
      </dsp:txXfrm>
    </dsp:sp>
    <dsp:sp modelId="{A282E390-55AB-C143-9344-35B31CAFCE7D}">
      <dsp:nvSpPr>
        <dsp:cNvPr id="0" name=""/>
        <dsp:cNvSpPr/>
      </dsp:nvSpPr>
      <dsp:spPr>
        <a:xfrm rot="10800000">
          <a:off x="0" y="2253993"/>
          <a:ext cx="4352544" cy="225399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The passionate one</a:t>
          </a:r>
        </a:p>
      </dsp:txBody>
      <dsp:txXfrm rot="10800000">
        <a:off x="0" y="2817491"/>
        <a:ext cx="4352544" cy="1690494"/>
      </dsp:txXfrm>
    </dsp:sp>
    <dsp:sp modelId="{1A084361-B564-E940-AED1-8011D380363A}">
      <dsp:nvSpPr>
        <dsp:cNvPr id="0" name=""/>
        <dsp:cNvSpPr/>
      </dsp:nvSpPr>
      <dsp:spPr>
        <a:xfrm rot="5400000">
          <a:off x="5401819" y="1204717"/>
          <a:ext cx="2253993" cy="435254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The money maker</a:t>
          </a:r>
        </a:p>
      </dsp:txBody>
      <dsp:txXfrm rot="-5400000">
        <a:off x="4352543" y="2817491"/>
        <a:ext cx="4352544" cy="1690494"/>
      </dsp:txXfrm>
    </dsp:sp>
    <dsp:sp modelId="{FD28A475-0A96-C842-B739-6FFC136DD0D8}">
      <dsp:nvSpPr>
        <dsp:cNvPr id="0" name=""/>
        <dsp:cNvSpPr/>
      </dsp:nvSpPr>
      <dsp:spPr>
        <a:xfrm>
          <a:off x="3046780" y="1690494"/>
          <a:ext cx="2611526" cy="1126996"/>
        </a:xfrm>
        <a:prstGeom prst="roundRect">
          <a:avLst/>
        </a:prstGeom>
        <a:solidFill>
          <a:srgbClr val="5A4A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</a:rPr>
            <a:t>Digital Entrepreneur profile categories</a:t>
          </a:r>
        </a:p>
      </dsp:txBody>
      <dsp:txXfrm>
        <a:off x="3101795" y="1745509"/>
        <a:ext cx="2501496" cy="101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E2B9-C111-4137-B381-8A82100BFF36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EB6D-A7EF-45AC-9B88-A8B6D43D43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17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EEB6D-A7EF-45AC-9B88-A8B6D43D434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697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159E6-6B4B-4AED-A8C9-EBC0228D1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5A4AE3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028073-EDE8-4555-AF8E-9DF95EBED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de subtítulo do Modelo Global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318886-DACD-4463-826D-8BCBA36F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303A74-B80F-4AF5-9848-CD8B3504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07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31ED0-3E4B-4885-B037-F97E911B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9E2A3A8-44D1-4FA8-98DA-4AA2209D8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A58894-9D6C-4626-9DAC-480D6AB1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358AD8-129B-4C1A-B3FF-FD0946F2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E89CFE1-8768-45F6-ACE5-0456A706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B8BA8B-BDA4-497D-8FB2-218027165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7152FF4-4A11-4BBB-9640-3EC798169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DE7F559-BF43-4437-928B-2FBAC108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578CE3-1F37-4109-87D7-1089618F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C4728F-58B8-4A02-A2F6-0E313EB4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53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E4235-D2A3-4413-A709-560ADD84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CD15A3B-08DC-4255-9056-27539EFAC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B23F1A0-B2CB-4015-9F0C-A443A45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CA96CB-A402-4A0D-839F-A089E9D2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F1651C6-A6A7-463F-AE0F-38AC8D29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7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EDB52-8A73-4C75-A299-7D1F760D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942B958-74BD-477A-A297-1E1C7519B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63AD124-EE84-4ECB-BFD6-4E134578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2E76F2-753E-4C11-8176-DCB7C68F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37FEE9F-D1F9-4CC4-AF70-75C96049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652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F14AC-28AB-421C-AC69-9F523787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6FD08B-DDAD-48FC-9EE2-73DD5418E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DB972D9-B8E6-48BA-9663-7BBD980E9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1540F1B-0095-431B-B8FD-B7DB4560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559183E-9D94-4458-B3C6-84351AC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8927332-59BC-4DD3-A4FA-38D08214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9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B799A-DFF6-4082-977B-8B3B7CED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3B33AA-968B-4216-A0C2-CBF2A68C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C8E0615-6FC3-4213-8AF0-62CA4C27D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0FB9B9C-FE96-4ADE-8849-D9CC80C92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B65A80D-4233-4F24-B4FC-B3EAF0F88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9BF8686-340A-43B0-8A69-AC620DAA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390382E-F787-4185-B654-3989A176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8BEF5DF-82A3-45DC-A9AD-76A3869C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77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E3E03-1DD3-4242-A2E3-4CB53A66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A190E43-17F8-4DBD-956C-C8F63FD4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C77969E-548B-4879-BE34-1D9A6BFB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E5743FB-8025-4CDD-BBA7-D5863CF6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538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091D86C-AB7B-4D49-AC37-0020B87B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6D62F30-D55F-477E-941E-4F0F8739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A8250F8-3851-47FD-88B7-CF6E63DA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70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48ACC-342C-465A-BD75-A4AE8EC9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6BE0BF-EA36-402B-AED1-4E7188F6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592CC4E-EBC5-44E6-83A2-80E950FD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0457EAE-D465-4D99-8BDB-F4384A6B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DC8AAB6-7D7A-46FA-9CC0-A1783FC5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3D1032D-6DD1-4311-B66B-694114F5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AE703-B22A-45B5-80EC-9DFE874A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068B9AC-DB5F-4C82-A562-CF5DD37E4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B63025C-6070-4842-9E50-D370FC4A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EF6013D-00A4-4AA6-A2DE-AC0E4B9C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75A8CC5-9BE1-49C1-BDC8-CA6A05B0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33EF166-340A-46F3-A1F4-6D95006A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14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38DDD46-4887-42CB-980D-668A95DD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3C04EEC-5711-4826-A4E5-3C9EB38B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54DE20-4ED3-4F50-AA01-5AC8F7BCDA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73800"/>
            <a:ext cx="1816100" cy="5842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E5CFB4F-6430-445B-83B9-2B7688A43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1700" y="6402039"/>
            <a:ext cx="1562100" cy="32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08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A4AE3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5128428-E6A9-4798-C495-20419586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04" y="431985"/>
            <a:ext cx="1021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Fill in the table. How do you think each of these profiles goes about their daily tasks, both in work and their personal lives?</a:t>
            </a:r>
            <a:endParaRPr kumimoji="0" lang="pt-PT" alt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t-P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Use sentences with action verbs to give examples of how they go about solving tasks.</a:t>
            </a:r>
            <a:endParaRPr kumimoji="0" lang="pt-PT" altLang="pt-P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Diagram 13">
            <a:extLst>
              <a:ext uri="{FF2B5EF4-FFF2-40B4-BE49-F238E27FC236}">
                <a16:creationId xmlns:a16="http://schemas.microsoft.com/office/drawing/2014/main" id="{7D7EBDB7-76E0-8B7B-592B-412883ABB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061949"/>
              </p:ext>
            </p:extLst>
          </p:nvPr>
        </p:nvGraphicFramePr>
        <p:xfrm>
          <a:off x="1600200" y="1527048"/>
          <a:ext cx="8705088" cy="450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A9FDAA4C-3F72-C6F9-5D5E-3406F3A0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416" y="55027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8057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60</Words>
  <Application>Microsoft Office PowerPoint</Application>
  <PresentationFormat>Ecrã Panorâmico</PresentationFormat>
  <Paragraphs>16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Nunes</dc:creator>
  <cp:lastModifiedBy>Nadine Teles</cp:lastModifiedBy>
  <cp:revision>8</cp:revision>
  <dcterms:created xsi:type="dcterms:W3CDTF">2022-01-03T19:30:46Z</dcterms:created>
  <dcterms:modified xsi:type="dcterms:W3CDTF">2023-02-15T12:33:55Z</dcterms:modified>
</cp:coreProperties>
</file>