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63" r:id="rId3"/>
    <p:sldId id="264" r:id="rId4"/>
    <p:sldId id="265" r:id="rId5"/>
    <p:sldId id="266" r:id="rId6"/>
    <p:sldId id="267" r:id="rId7"/>
    <p:sldId id="268" r:id="rId8"/>
    <p:sldId id="269" r:id="rId9"/>
    <p:sldId id="262" r:id="rId10"/>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4A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9C3DFD-6E44-4B18-992A-32BAF520A70E}" v="8" dt="2023-01-06T18:37:23.3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8" d="100"/>
          <a:sy n="108" d="100"/>
        </p:scale>
        <p:origin x="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bel Nunes" userId="200eb776-7843-4d06-900c-de66822edd26" providerId="ADAL" clId="{E99D71CC-2943-4A6D-AE58-5E0166D57929}"/>
    <pc:docChg chg="modSld">
      <pc:chgData name="Isabel Nunes" userId="200eb776-7843-4d06-900c-de66822edd26" providerId="ADAL" clId="{E99D71CC-2943-4A6D-AE58-5E0166D57929}" dt="2022-01-06T16:01:22.095" v="0" actId="1076"/>
      <pc:docMkLst>
        <pc:docMk/>
      </pc:docMkLst>
      <pc:sldChg chg="modSp mod">
        <pc:chgData name="Isabel Nunes" userId="200eb776-7843-4d06-900c-de66822edd26" providerId="ADAL" clId="{E99D71CC-2943-4A6D-AE58-5E0166D57929}" dt="2022-01-06T16:01:22.095" v="0" actId="1076"/>
        <pc:sldMkLst>
          <pc:docMk/>
          <pc:sldMk cId="3743038634" sldId="262"/>
        </pc:sldMkLst>
        <pc:spChg chg="mod">
          <ac:chgData name="Isabel Nunes" userId="200eb776-7843-4d06-900c-de66822edd26" providerId="ADAL" clId="{E99D71CC-2943-4A6D-AE58-5E0166D57929}" dt="2022-01-06T16:01:22.095" v="0" actId="1076"/>
          <ac:spMkLst>
            <pc:docMk/>
            <pc:sldMk cId="3743038634" sldId="262"/>
            <ac:spMk id="7" creationId="{4D6B8CE9-8880-4A40-9699-2A00960FD07B}"/>
          </ac:spMkLst>
        </pc:spChg>
      </pc:sldChg>
    </pc:docChg>
  </pc:docChgLst>
  <pc:docChgLst>
    <pc:chgData name="Nadine Teles" userId="af83299c-e416-4a94-a966-531d761255d3" providerId="ADAL" clId="{BA9C3DFD-6E44-4B18-992A-32BAF520A70E}"/>
    <pc:docChg chg="undo custSel addSld delSld modSld sldOrd modMainMaster">
      <pc:chgData name="Nadine Teles" userId="af83299c-e416-4a94-a966-531d761255d3" providerId="ADAL" clId="{BA9C3DFD-6E44-4B18-992A-32BAF520A70E}" dt="2023-01-06T18:37:42.320" v="3660" actId="47"/>
      <pc:docMkLst>
        <pc:docMk/>
      </pc:docMkLst>
      <pc:sldChg chg="modSp mod">
        <pc:chgData name="Nadine Teles" userId="af83299c-e416-4a94-a966-531d761255d3" providerId="ADAL" clId="{BA9C3DFD-6E44-4B18-992A-32BAF520A70E}" dt="2023-01-06T17:56:41.070" v="52" actId="404"/>
        <pc:sldMkLst>
          <pc:docMk/>
          <pc:sldMk cId="3390969636" sldId="256"/>
        </pc:sldMkLst>
        <pc:spChg chg="mod">
          <ac:chgData name="Nadine Teles" userId="af83299c-e416-4a94-a966-531d761255d3" providerId="ADAL" clId="{BA9C3DFD-6E44-4B18-992A-32BAF520A70E}" dt="2023-01-06T17:56:41.070" v="52" actId="404"/>
          <ac:spMkLst>
            <pc:docMk/>
            <pc:sldMk cId="3390969636" sldId="256"/>
            <ac:spMk id="5" creationId="{9B1040E7-C878-4DEF-A1B3-85DE1C05BDD8}"/>
          </ac:spMkLst>
        </pc:spChg>
      </pc:sldChg>
      <pc:sldChg chg="del">
        <pc:chgData name="Nadine Teles" userId="af83299c-e416-4a94-a966-531d761255d3" providerId="ADAL" clId="{BA9C3DFD-6E44-4B18-992A-32BAF520A70E}" dt="2023-01-06T17:59:03.443" v="143" actId="47"/>
        <pc:sldMkLst>
          <pc:docMk/>
          <pc:sldMk cId="2463496771" sldId="257"/>
        </pc:sldMkLst>
      </pc:sldChg>
      <pc:sldChg chg="del">
        <pc:chgData name="Nadine Teles" userId="af83299c-e416-4a94-a966-531d761255d3" providerId="ADAL" clId="{BA9C3DFD-6E44-4B18-992A-32BAF520A70E}" dt="2023-01-06T17:59:03.044" v="142" actId="47"/>
        <pc:sldMkLst>
          <pc:docMk/>
          <pc:sldMk cId="2400611575" sldId="258"/>
        </pc:sldMkLst>
      </pc:sldChg>
      <pc:sldChg chg="del">
        <pc:chgData name="Nadine Teles" userId="af83299c-e416-4a94-a966-531d761255d3" providerId="ADAL" clId="{BA9C3DFD-6E44-4B18-992A-32BAF520A70E}" dt="2023-01-06T17:59:03.966" v="144" actId="47"/>
        <pc:sldMkLst>
          <pc:docMk/>
          <pc:sldMk cId="440586908" sldId="260"/>
        </pc:sldMkLst>
      </pc:sldChg>
      <pc:sldChg chg="del">
        <pc:chgData name="Nadine Teles" userId="af83299c-e416-4a94-a966-531d761255d3" providerId="ADAL" clId="{BA9C3DFD-6E44-4B18-992A-32BAF520A70E}" dt="2023-01-06T17:59:04.705" v="145" actId="47"/>
        <pc:sldMkLst>
          <pc:docMk/>
          <pc:sldMk cId="2318327534" sldId="261"/>
        </pc:sldMkLst>
      </pc:sldChg>
      <pc:sldChg chg="delSp mod">
        <pc:chgData name="Nadine Teles" userId="af83299c-e416-4a94-a966-531d761255d3" providerId="ADAL" clId="{BA9C3DFD-6E44-4B18-992A-32BAF520A70E}" dt="2023-01-06T18:01:43.327" v="334" actId="478"/>
        <pc:sldMkLst>
          <pc:docMk/>
          <pc:sldMk cId="3743038634" sldId="262"/>
        </pc:sldMkLst>
        <pc:spChg chg="del">
          <ac:chgData name="Nadine Teles" userId="af83299c-e416-4a94-a966-531d761255d3" providerId="ADAL" clId="{BA9C3DFD-6E44-4B18-992A-32BAF520A70E}" dt="2023-01-06T18:01:43.327" v="334" actId="478"/>
          <ac:spMkLst>
            <pc:docMk/>
            <pc:sldMk cId="3743038634" sldId="262"/>
            <ac:spMk id="5" creationId="{9B1040E7-C878-4DEF-A1B3-85DE1C05BDD8}"/>
          </ac:spMkLst>
        </pc:spChg>
      </pc:sldChg>
      <pc:sldChg chg="addSp modSp new mod ord">
        <pc:chgData name="Nadine Teles" userId="af83299c-e416-4a94-a966-531d761255d3" providerId="ADAL" clId="{BA9C3DFD-6E44-4B18-992A-32BAF520A70E}" dt="2023-01-06T18:28:07.363" v="3194" actId="20577"/>
        <pc:sldMkLst>
          <pc:docMk/>
          <pc:sldMk cId="813086963" sldId="263"/>
        </pc:sldMkLst>
        <pc:spChg chg="mod">
          <ac:chgData name="Nadine Teles" userId="af83299c-e416-4a94-a966-531d761255d3" providerId="ADAL" clId="{BA9C3DFD-6E44-4B18-992A-32BAF520A70E}" dt="2023-01-06T17:57:39.021" v="73" actId="790"/>
          <ac:spMkLst>
            <pc:docMk/>
            <pc:sldMk cId="813086963" sldId="263"/>
            <ac:spMk id="2" creationId="{DE9595B5-ADCA-BE69-FA37-4CB3A242E3AE}"/>
          </ac:spMkLst>
        </pc:spChg>
        <pc:spChg chg="mod">
          <ac:chgData name="Nadine Teles" userId="af83299c-e416-4a94-a966-531d761255d3" providerId="ADAL" clId="{BA9C3DFD-6E44-4B18-992A-32BAF520A70E}" dt="2023-01-06T18:28:07.363" v="3194" actId="20577"/>
          <ac:spMkLst>
            <pc:docMk/>
            <pc:sldMk cId="813086963" sldId="263"/>
            <ac:spMk id="3" creationId="{0BF3E91F-6ED4-37A1-6766-7A32339E2FBB}"/>
          </ac:spMkLst>
        </pc:spChg>
        <pc:picChg chg="add mod">
          <ac:chgData name="Nadine Teles" userId="af83299c-e416-4a94-a966-531d761255d3" providerId="ADAL" clId="{BA9C3DFD-6E44-4B18-992A-32BAF520A70E}" dt="2023-01-06T18:17:10.092" v="2344" actId="207"/>
          <ac:picMkLst>
            <pc:docMk/>
            <pc:sldMk cId="813086963" sldId="263"/>
            <ac:picMk id="5" creationId="{551A4F31-1FCE-6A84-FC51-96DB6A52F6BF}"/>
          </ac:picMkLst>
        </pc:picChg>
      </pc:sldChg>
      <pc:sldChg chg="addSp modSp new mod">
        <pc:chgData name="Nadine Teles" userId="af83299c-e416-4a94-a966-531d761255d3" providerId="ADAL" clId="{BA9C3DFD-6E44-4B18-992A-32BAF520A70E}" dt="2023-01-06T18:28:50.917" v="3196" actId="20577"/>
        <pc:sldMkLst>
          <pc:docMk/>
          <pc:sldMk cId="3434134217" sldId="264"/>
        </pc:sldMkLst>
        <pc:spChg chg="mod">
          <ac:chgData name="Nadine Teles" userId="af83299c-e416-4a94-a966-531d761255d3" providerId="ADAL" clId="{BA9C3DFD-6E44-4B18-992A-32BAF520A70E}" dt="2023-01-06T18:09:41.939" v="1345" actId="20577"/>
          <ac:spMkLst>
            <pc:docMk/>
            <pc:sldMk cId="3434134217" sldId="264"/>
            <ac:spMk id="2" creationId="{79709B8A-C467-A7AA-06DD-F4D79148D0E9}"/>
          </ac:spMkLst>
        </pc:spChg>
        <pc:spChg chg="mod">
          <ac:chgData name="Nadine Teles" userId="af83299c-e416-4a94-a966-531d761255d3" providerId="ADAL" clId="{BA9C3DFD-6E44-4B18-992A-32BAF520A70E}" dt="2023-01-06T18:28:50.917" v="3196" actId="20577"/>
          <ac:spMkLst>
            <pc:docMk/>
            <pc:sldMk cId="3434134217" sldId="264"/>
            <ac:spMk id="3" creationId="{7C0C3FA8-F157-160C-A7FE-A56A903A7B1C}"/>
          </ac:spMkLst>
        </pc:spChg>
        <pc:picChg chg="add mod">
          <ac:chgData name="Nadine Teles" userId="af83299c-e416-4a94-a966-531d761255d3" providerId="ADAL" clId="{BA9C3DFD-6E44-4B18-992A-32BAF520A70E}" dt="2023-01-06T18:17:44.264" v="2347" actId="1076"/>
          <ac:picMkLst>
            <pc:docMk/>
            <pc:sldMk cId="3434134217" sldId="264"/>
            <ac:picMk id="5" creationId="{0D626734-B7B1-B529-0AAE-D47C367A551E}"/>
          </ac:picMkLst>
        </pc:picChg>
      </pc:sldChg>
      <pc:sldChg chg="addSp modSp new mod">
        <pc:chgData name="Nadine Teles" userId="af83299c-e416-4a94-a966-531d761255d3" providerId="ADAL" clId="{BA9C3DFD-6E44-4B18-992A-32BAF520A70E}" dt="2023-01-06T18:29:46.194" v="3212" actId="20577"/>
        <pc:sldMkLst>
          <pc:docMk/>
          <pc:sldMk cId="3592609081" sldId="265"/>
        </pc:sldMkLst>
        <pc:spChg chg="mod">
          <ac:chgData name="Nadine Teles" userId="af83299c-e416-4a94-a966-531d761255d3" providerId="ADAL" clId="{BA9C3DFD-6E44-4B18-992A-32BAF520A70E}" dt="2023-01-06T18:07:16.012" v="985" actId="20577"/>
          <ac:spMkLst>
            <pc:docMk/>
            <pc:sldMk cId="3592609081" sldId="265"/>
            <ac:spMk id="2" creationId="{D033FBF1-A957-4C4C-2911-CD4B30B1E3B2}"/>
          </ac:spMkLst>
        </pc:spChg>
        <pc:spChg chg="mod">
          <ac:chgData name="Nadine Teles" userId="af83299c-e416-4a94-a966-531d761255d3" providerId="ADAL" clId="{BA9C3DFD-6E44-4B18-992A-32BAF520A70E}" dt="2023-01-06T18:29:46.194" v="3212" actId="20577"/>
          <ac:spMkLst>
            <pc:docMk/>
            <pc:sldMk cId="3592609081" sldId="265"/>
            <ac:spMk id="3" creationId="{57B06B4E-6629-6A8A-C2A3-08B44D1A5EB3}"/>
          </ac:spMkLst>
        </pc:spChg>
        <pc:picChg chg="add mod">
          <ac:chgData name="Nadine Teles" userId="af83299c-e416-4a94-a966-531d761255d3" providerId="ADAL" clId="{BA9C3DFD-6E44-4B18-992A-32BAF520A70E}" dt="2023-01-06T18:18:04.343" v="2350" actId="1076"/>
          <ac:picMkLst>
            <pc:docMk/>
            <pc:sldMk cId="3592609081" sldId="265"/>
            <ac:picMk id="5" creationId="{2AEDC73E-EC3D-893A-1EA2-B153BE09EAB2}"/>
          </ac:picMkLst>
        </pc:picChg>
      </pc:sldChg>
      <pc:sldChg chg="addSp modSp new mod">
        <pc:chgData name="Nadine Teles" userId="af83299c-e416-4a94-a966-531d761255d3" providerId="ADAL" clId="{BA9C3DFD-6E44-4B18-992A-32BAF520A70E}" dt="2023-01-06T18:29:54.400" v="3213" actId="20577"/>
        <pc:sldMkLst>
          <pc:docMk/>
          <pc:sldMk cId="3785794293" sldId="266"/>
        </pc:sldMkLst>
        <pc:spChg chg="mod">
          <ac:chgData name="Nadine Teles" userId="af83299c-e416-4a94-a966-531d761255d3" providerId="ADAL" clId="{BA9C3DFD-6E44-4B18-992A-32BAF520A70E}" dt="2023-01-06T17:59:44.222" v="204" actId="790"/>
          <ac:spMkLst>
            <pc:docMk/>
            <pc:sldMk cId="3785794293" sldId="266"/>
            <ac:spMk id="2" creationId="{13C5A925-C7F3-B89A-9723-3A289A8819B4}"/>
          </ac:spMkLst>
        </pc:spChg>
        <pc:spChg chg="mod">
          <ac:chgData name="Nadine Teles" userId="af83299c-e416-4a94-a966-531d761255d3" providerId="ADAL" clId="{BA9C3DFD-6E44-4B18-992A-32BAF520A70E}" dt="2023-01-06T18:29:54.400" v="3213" actId="20577"/>
          <ac:spMkLst>
            <pc:docMk/>
            <pc:sldMk cId="3785794293" sldId="266"/>
            <ac:spMk id="3" creationId="{8C3CDEF7-F3B2-423B-277A-B86604667C3A}"/>
          </ac:spMkLst>
        </pc:spChg>
        <pc:picChg chg="add mod">
          <ac:chgData name="Nadine Teles" userId="af83299c-e416-4a94-a966-531d761255d3" providerId="ADAL" clId="{BA9C3DFD-6E44-4B18-992A-32BAF520A70E}" dt="2023-01-06T18:18:30.824" v="2353" actId="1076"/>
          <ac:picMkLst>
            <pc:docMk/>
            <pc:sldMk cId="3785794293" sldId="266"/>
            <ac:picMk id="5" creationId="{0E7A1103-2A51-9956-ED90-1BF3870A543F}"/>
          </ac:picMkLst>
        </pc:picChg>
      </pc:sldChg>
      <pc:sldChg chg="addSp modSp new mod">
        <pc:chgData name="Nadine Teles" userId="af83299c-e416-4a94-a966-531d761255d3" providerId="ADAL" clId="{BA9C3DFD-6E44-4B18-992A-32BAF520A70E}" dt="2023-01-06T18:31:06.066" v="3271" actId="20577"/>
        <pc:sldMkLst>
          <pc:docMk/>
          <pc:sldMk cId="1843169458" sldId="267"/>
        </pc:sldMkLst>
        <pc:spChg chg="mod">
          <ac:chgData name="Nadine Teles" userId="af83299c-e416-4a94-a966-531d761255d3" providerId="ADAL" clId="{BA9C3DFD-6E44-4B18-992A-32BAF520A70E}" dt="2023-01-06T18:21:36.539" v="2509" actId="20577"/>
          <ac:spMkLst>
            <pc:docMk/>
            <pc:sldMk cId="1843169458" sldId="267"/>
            <ac:spMk id="2" creationId="{6B3E0CFC-13C6-8B83-A9E3-69295CA6D766}"/>
          </ac:spMkLst>
        </pc:spChg>
        <pc:spChg chg="mod">
          <ac:chgData name="Nadine Teles" userId="af83299c-e416-4a94-a966-531d761255d3" providerId="ADAL" clId="{BA9C3DFD-6E44-4B18-992A-32BAF520A70E}" dt="2023-01-06T18:31:06.066" v="3271" actId="20577"/>
          <ac:spMkLst>
            <pc:docMk/>
            <pc:sldMk cId="1843169458" sldId="267"/>
            <ac:spMk id="3" creationId="{BAB2C117-E351-1CAB-59BE-33DBF8734E9F}"/>
          </ac:spMkLst>
        </pc:spChg>
        <pc:picChg chg="add mod">
          <ac:chgData name="Nadine Teles" userId="af83299c-e416-4a94-a966-531d761255d3" providerId="ADAL" clId="{BA9C3DFD-6E44-4B18-992A-32BAF520A70E}" dt="2023-01-06T18:22:08.593" v="2519" actId="1076"/>
          <ac:picMkLst>
            <pc:docMk/>
            <pc:sldMk cId="1843169458" sldId="267"/>
            <ac:picMk id="5" creationId="{6866163B-DA14-E55F-CE17-6DD1305D207A}"/>
          </ac:picMkLst>
        </pc:picChg>
      </pc:sldChg>
      <pc:sldChg chg="addSp modSp new mod">
        <pc:chgData name="Nadine Teles" userId="af83299c-e416-4a94-a966-531d761255d3" providerId="ADAL" clId="{BA9C3DFD-6E44-4B18-992A-32BAF520A70E}" dt="2023-01-06T18:35:05.278" v="3561" actId="20577"/>
        <pc:sldMkLst>
          <pc:docMk/>
          <pc:sldMk cId="906330358" sldId="268"/>
        </pc:sldMkLst>
        <pc:spChg chg="mod">
          <ac:chgData name="Nadine Teles" userId="af83299c-e416-4a94-a966-531d761255d3" providerId="ADAL" clId="{BA9C3DFD-6E44-4B18-992A-32BAF520A70E}" dt="2023-01-06T18:00:42.879" v="292" actId="790"/>
          <ac:spMkLst>
            <pc:docMk/>
            <pc:sldMk cId="906330358" sldId="268"/>
            <ac:spMk id="2" creationId="{F96BE7C5-6DB3-668D-51FD-13BEEE7FA4EA}"/>
          </ac:spMkLst>
        </pc:spChg>
        <pc:spChg chg="mod">
          <ac:chgData name="Nadine Teles" userId="af83299c-e416-4a94-a966-531d761255d3" providerId="ADAL" clId="{BA9C3DFD-6E44-4B18-992A-32BAF520A70E}" dt="2023-01-06T18:35:05.278" v="3561" actId="20577"/>
          <ac:spMkLst>
            <pc:docMk/>
            <pc:sldMk cId="906330358" sldId="268"/>
            <ac:spMk id="3" creationId="{811C50F7-59D7-B717-5EC9-B97791B42DC2}"/>
          </ac:spMkLst>
        </pc:spChg>
        <pc:picChg chg="add mod">
          <ac:chgData name="Nadine Teles" userId="af83299c-e416-4a94-a966-531d761255d3" providerId="ADAL" clId="{BA9C3DFD-6E44-4B18-992A-32BAF520A70E}" dt="2023-01-06T18:31:36.926" v="3274" actId="1076"/>
          <ac:picMkLst>
            <pc:docMk/>
            <pc:sldMk cId="906330358" sldId="268"/>
            <ac:picMk id="5" creationId="{9F7EE314-D23F-7BBA-3249-ABC5E8C0336B}"/>
          </ac:picMkLst>
        </pc:picChg>
      </pc:sldChg>
      <pc:sldChg chg="addSp modSp new mod">
        <pc:chgData name="Nadine Teles" userId="af83299c-e416-4a94-a966-531d761255d3" providerId="ADAL" clId="{BA9C3DFD-6E44-4B18-992A-32BAF520A70E}" dt="2023-01-06T18:37:27.199" v="3659" actId="1076"/>
        <pc:sldMkLst>
          <pc:docMk/>
          <pc:sldMk cId="1532558928" sldId="269"/>
        </pc:sldMkLst>
        <pc:spChg chg="mod">
          <ac:chgData name="Nadine Teles" userId="af83299c-e416-4a94-a966-531d761255d3" providerId="ADAL" clId="{BA9C3DFD-6E44-4B18-992A-32BAF520A70E}" dt="2023-01-06T18:01:24.038" v="333" actId="790"/>
          <ac:spMkLst>
            <pc:docMk/>
            <pc:sldMk cId="1532558928" sldId="269"/>
            <ac:spMk id="2" creationId="{313D9B6C-460C-1958-75D0-CF196ECA883C}"/>
          </ac:spMkLst>
        </pc:spChg>
        <pc:spChg chg="mod">
          <ac:chgData name="Nadine Teles" userId="af83299c-e416-4a94-a966-531d761255d3" providerId="ADAL" clId="{BA9C3DFD-6E44-4B18-992A-32BAF520A70E}" dt="2023-01-06T18:36:57.410" v="3656" actId="20577"/>
          <ac:spMkLst>
            <pc:docMk/>
            <pc:sldMk cId="1532558928" sldId="269"/>
            <ac:spMk id="3" creationId="{6A577954-CB98-DC62-D2FB-00C2C674AD2D}"/>
          </ac:spMkLst>
        </pc:spChg>
        <pc:picChg chg="add mod">
          <ac:chgData name="Nadine Teles" userId="af83299c-e416-4a94-a966-531d761255d3" providerId="ADAL" clId="{BA9C3DFD-6E44-4B18-992A-32BAF520A70E}" dt="2023-01-06T18:37:27.199" v="3659" actId="1076"/>
          <ac:picMkLst>
            <pc:docMk/>
            <pc:sldMk cId="1532558928" sldId="269"/>
            <ac:picMk id="5" creationId="{66B28AB6-BB14-7935-6D54-A2991C347323}"/>
          </ac:picMkLst>
        </pc:picChg>
      </pc:sldChg>
      <pc:sldChg chg="modSp new del mod">
        <pc:chgData name="Nadine Teles" userId="af83299c-e416-4a94-a966-531d761255d3" providerId="ADAL" clId="{BA9C3DFD-6E44-4B18-992A-32BAF520A70E}" dt="2023-01-06T18:37:42.320" v="3660" actId="47"/>
        <pc:sldMkLst>
          <pc:docMk/>
          <pc:sldMk cId="937820610" sldId="270"/>
        </pc:sldMkLst>
        <pc:spChg chg="mod">
          <ac:chgData name="Nadine Teles" userId="af83299c-e416-4a94-a966-531d761255d3" providerId="ADAL" clId="{BA9C3DFD-6E44-4B18-992A-32BAF520A70E}" dt="2023-01-06T18:01:14.639" v="332" actId="790"/>
          <ac:spMkLst>
            <pc:docMk/>
            <pc:sldMk cId="937820610" sldId="270"/>
            <ac:spMk id="2" creationId="{F4D8F156-A3FC-147B-9820-45B05597745F}"/>
          </ac:spMkLst>
        </pc:spChg>
      </pc:sldChg>
      <pc:sldMasterChg chg="modSp">
        <pc:chgData name="Nadine Teles" userId="af83299c-e416-4a94-a966-531d761255d3" providerId="ADAL" clId="{BA9C3DFD-6E44-4B18-992A-32BAF520A70E}" dt="2023-01-06T18:02:37.084" v="335" actId="14826"/>
        <pc:sldMasterMkLst>
          <pc:docMk/>
          <pc:sldMasterMk cId="556089447" sldId="2147483648"/>
        </pc:sldMasterMkLst>
        <pc:picChg chg="mod">
          <ac:chgData name="Nadine Teles" userId="af83299c-e416-4a94-a966-531d761255d3" providerId="ADAL" clId="{BA9C3DFD-6E44-4B18-992A-32BAF520A70E}" dt="2023-01-06T18:02:37.084" v="335" actId="14826"/>
          <ac:picMkLst>
            <pc:docMk/>
            <pc:sldMasterMk cId="556089447" sldId="2147483648"/>
            <ac:picMk id="8" creationId="{FE5CFB4F-6430-445B-83B9-2B7688A43B19}"/>
          </ac:picMkLst>
        </pc:picChg>
      </pc:sldMasterChg>
    </pc:docChg>
  </pc:docChgLst>
  <pc:docChgLst>
    <pc:chgData name="Nadine Teles" userId="af83299c-e416-4a94-a966-531d761255d3" providerId="ADAL" clId="{F3089AAC-C937-4B5B-945F-DF8A1007DFB6}"/>
    <pc:docChg chg="custSel modSld">
      <pc:chgData name="Nadine Teles" userId="af83299c-e416-4a94-a966-531d761255d3" providerId="ADAL" clId="{F3089AAC-C937-4B5B-945F-DF8A1007DFB6}" dt="2022-01-06T15:57:23.017" v="106" actId="1076"/>
      <pc:docMkLst>
        <pc:docMk/>
      </pc:docMkLst>
      <pc:sldChg chg="addSp delSp modSp mod">
        <pc:chgData name="Nadine Teles" userId="af83299c-e416-4a94-a966-531d761255d3" providerId="ADAL" clId="{F3089AAC-C937-4B5B-945F-DF8A1007DFB6}" dt="2022-01-06T15:57:23.017" v="106" actId="1076"/>
        <pc:sldMkLst>
          <pc:docMk/>
          <pc:sldMk cId="3743038634" sldId="262"/>
        </pc:sldMkLst>
        <pc:picChg chg="add del mod">
          <ac:chgData name="Nadine Teles" userId="af83299c-e416-4a94-a966-531d761255d3" providerId="ADAL" clId="{F3089AAC-C937-4B5B-945F-DF8A1007DFB6}" dt="2022-01-06T15:45:12.795" v="11" actId="478"/>
          <ac:picMkLst>
            <pc:docMk/>
            <pc:sldMk cId="3743038634" sldId="262"/>
            <ac:picMk id="3" creationId="{861C57D2-DE40-4490-B13C-7B0DD0FEB7DD}"/>
          </ac:picMkLst>
        </pc:picChg>
        <pc:picChg chg="mod">
          <ac:chgData name="Nadine Teles" userId="af83299c-e416-4a94-a966-531d761255d3" providerId="ADAL" clId="{F3089AAC-C937-4B5B-945F-DF8A1007DFB6}" dt="2022-01-06T15:57:23.017" v="106" actId="1076"/>
          <ac:picMkLst>
            <pc:docMk/>
            <pc:sldMk cId="3743038634" sldId="262"/>
            <ac:picMk id="6" creationId="{2A7DC820-8AE6-4570-B119-D6DAAC395B38}"/>
          </ac:picMkLst>
        </pc:picChg>
        <pc:picChg chg="add del mod">
          <ac:chgData name="Nadine Teles" userId="af83299c-e416-4a94-a966-531d761255d3" providerId="ADAL" clId="{F3089AAC-C937-4B5B-945F-DF8A1007DFB6}" dt="2022-01-06T15:54:56.957" v="96" actId="478"/>
          <ac:picMkLst>
            <pc:docMk/>
            <pc:sldMk cId="3743038634" sldId="262"/>
            <ac:picMk id="9" creationId="{34DCDA09-1E15-42FC-8A10-35FDD41930F4}"/>
          </ac:picMkLst>
        </pc:picChg>
        <pc:picChg chg="add del mod">
          <ac:chgData name="Nadine Teles" userId="af83299c-e416-4a94-a966-531d761255d3" providerId="ADAL" clId="{F3089AAC-C937-4B5B-945F-DF8A1007DFB6}" dt="2022-01-06T15:54:57.703" v="97" actId="478"/>
          <ac:picMkLst>
            <pc:docMk/>
            <pc:sldMk cId="3743038634" sldId="262"/>
            <ac:picMk id="13" creationId="{B6C692A7-BC3A-4DD6-9409-2D893B14867F}"/>
          </ac:picMkLst>
        </pc:picChg>
        <pc:picChg chg="add del mod">
          <ac:chgData name="Nadine Teles" userId="af83299c-e416-4a94-a966-531d761255d3" providerId="ADAL" clId="{F3089AAC-C937-4B5B-945F-DF8A1007DFB6}" dt="2022-01-06T15:54:59.659" v="101" actId="478"/>
          <ac:picMkLst>
            <pc:docMk/>
            <pc:sldMk cId="3743038634" sldId="262"/>
            <ac:picMk id="15" creationId="{96D888CF-3F68-4960-8640-4251F2248466}"/>
          </ac:picMkLst>
        </pc:picChg>
        <pc:picChg chg="add del mod">
          <ac:chgData name="Nadine Teles" userId="af83299c-e416-4a94-a966-531d761255d3" providerId="ADAL" clId="{F3089AAC-C937-4B5B-945F-DF8A1007DFB6}" dt="2022-01-06T15:54:58.645" v="99" actId="478"/>
          <ac:picMkLst>
            <pc:docMk/>
            <pc:sldMk cId="3743038634" sldId="262"/>
            <ac:picMk id="17" creationId="{722E1D89-DAB9-4D4B-A4D3-ED808B0CBF58}"/>
          </ac:picMkLst>
        </pc:picChg>
        <pc:picChg chg="add del mod">
          <ac:chgData name="Nadine Teles" userId="af83299c-e416-4a94-a966-531d761255d3" providerId="ADAL" clId="{F3089AAC-C937-4B5B-945F-DF8A1007DFB6}" dt="2022-01-06T15:55:00.315" v="102" actId="478"/>
          <ac:picMkLst>
            <pc:docMk/>
            <pc:sldMk cId="3743038634" sldId="262"/>
            <ac:picMk id="19" creationId="{8F76CFAF-DD57-4843-9F26-B56EEBD21F2C}"/>
          </ac:picMkLst>
        </pc:picChg>
        <pc:picChg chg="add del mod">
          <ac:chgData name="Nadine Teles" userId="af83299c-e416-4a94-a966-531d761255d3" providerId="ADAL" clId="{F3089AAC-C937-4B5B-945F-DF8A1007DFB6}" dt="2022-01-06T15:48:33.775" v="64" actId="478"/>
          <ac:picMkLst>
            <pc:docMk/>
            <pc:sldMk cId="3743038634" sldId="262"/>
            <ac:picMk id="21" creationId="{A04DFA21-0A84-4763-965F-8F3F1FDED8E7}"/>
          </ac:picMkLst>
        </pc:picChg>
        <pc:picChg chg="add del mod">
          <ac:chgData name="Nadine Teles" userId="af83299c-e416-4a94-a966-531d761255d3" providerId="ADAL" clId="{F3089AAC-C937-4B5B-945F-DF8A1007DFB6}" dt="2022-01-06T15:48:30.917" v="63" actId="478"/>
          <ac:picMkLst>
            <pc:docMk/>
            <pc:sldMk cId="3743038634" sldId="262"/>
            <ac:picMk id="23" creationId="{15206EAE-85E7-46D9-8DB3-631E6ED1C54E}"/>
          </ac:picMkLst>
        </pc:picChg>
        <pc:picChg chg="add del mod">
          <ac:chgData name="Nadine Teles" userId="af83299c-e416-4a94-a966-531d761255d3" providerId="ADAL" clId="{F3089AAC-C937-4B5B-945F-DF8A1007DFB6}" dt="2022-01-06T15:54:59.237" v="100" actId="478"/>
          <ac:picMkLst>
            <pc:docMk/>
            <pc:sldMk cId="3743038634" sldId="262"/>
            <ac:picMk id="25" creationId="{49ACB774-C900-4816-93DA-9B7B55B359FD}"/>
          </ac:picMkLst>
        </pc:picChg>
        <pc:picChg chg="add del mod">
          <ac:chgData name="Nadine Teles" userId="af83299c-e416-4a94-a966-531d761255d3" providerId="ADAL" clId="{F3089AAC-C937-4B5B-945F-DF8A1007DFB6}" dt="2022-01-06T15:47:28.590" v="45" actId="478"/>
          <ac:picMkLst>
            <pc:docMk/>
            <pc:sldMk cId="3743038634" sldId="262"/>
            <ac:picMk id="27" creationId="{E34F30C4-082C-4FB0-B9E7-8F4BDEDBEB66}"/>
          </ac:picMkLst>
        </pc:picChg>
        <pc:picChg chg="add del mod">
          <ac:chgData name="Nadine Teles" userId="af83299c-e416-4a94-a966-531d761255d3" providerId="ADAL" clId="{F3089AAC-C937-4B5B-945F-DF8A1007DFB6}" dt="2022-01-06T15:55:00.753" v="103" actId="478"/>
          <ac:picMkLst>
            <pc:docMk/>
            <pc:sldMk cId="3743038634" sldId="262"/>
            <ac:picMk id="29" creationId="{6E457A65-25FD-4EC6-B7E7-998600F113CF}"/>
          </ac:picMkLst>
        </pc:picChg>
        <pc:picChg chg="add del mod">
          <ac:chgData name="Nadine Teles" userId="af83299c-e416-4a94-a966-531d761255d3" providerId="ADAL" clId="{F3089AAC-C937-4B5B-945F-DF8A1007DFB6}" dt="2022-01-06T15:54:58.183" v="98" actId="478"/>
          <ac:picMkLst>
            <pc:docMk/>
            <pc:sldMk cId="3743038634" sldId="262"/>
            <ac:picMk id="31" creationId="{5047F606-0C91-4AB7-B592-328071EC3C4A}"/>
          </ac:picMkLst>
        </pc:picChg>
        <pc:picChg chg="add mod">
          <ac:chgData name="Nadine Teles" userId="af83299c-e416-4a94-a966-531d761255d3" providerId="ADAL" clId="{F3089AAC-C937-4B5B-945F-DF8A1007DFB6}" dt="2022-01-06T15:55:05.393" v="104" actId="1076"/>
          <ac:picMkLst>
            <pc:docMk/>
            <pc:sldMk cId="3743038634" sldId="262"/>
            <ac:picMk id="33" creationId="{B68D0E3E-7FC8-4A03-B600-CCAEDC07440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3159E6-6B4B-4AED-A8C9-EBC0228D1F4C}"/>
              </a:ext>
            </a:extLst>
          </p:cNvPr>
          <p:cNvSpPr>
            <a:spLocks noGrp="1"/>
          </p:cNvSpPr>
          <p:nvPr>
            <p:ph type="ctrTitle"/>
          </p:nvPr>
        </p:nvSpPr>
        <p:spPr>
          <a:xfrm>
            <a:off x="1524000" y="1122363"/>
            <a:ext cx="9144000" cy="2387600"/>
          </a:xfrm>
        </p:spPr>
        <p:txBody>
          <a:bodyPr anchor="b">
            <a:normAutofit/>
          </a:bodyPr>
          <a:lstStyle>
            <a:lvl1pPr algn="ctr">
              <a:defRPr sz="3000">
                <a:solidFill>
                  <a:srgbClr val="5A4AE3"/>
                </a:solidFill>
              </a:defRPr>
            </a:lvl1pPr>
          </a:lstStyle>
          <a:p>
            <a:r>
              <a:rPr lang="pt-PT" dirty="0"/>
              <a:t>Clique para editar o estilo de título do Modelo Global</a:t>
            </a:r>
          </a:p>
        </p:txBody>
      </p:sp>
      <p:sp>
        <p:nvSpPr>
          <p:cNvPr id="3" name="Subtítulo 2">
            <a:extLst>
              <a:ext uri="{FF2B5EF4-FFF2-40B4-BE49-F238E27FC236}">
                <a16:creationId xmlns:a16="http://schemas.microsoft.com/office/drawing/2014/main" id="{1A028073-EDE8-4555-AF8E-9DF95EBED790}"/>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dirty="0"/>
              <a:t>Clique para editar o estilo de subtítulo do Modelo Global</a:t>
            </a:r>
          </a:p>
        </p:txBody>
      </p:sp>
      <p:sp>
        <p:nvSpPr>
          <p:cNvPr id="5" name="Marcador de Posição do Rodapé 4">
            <a:extLst>
              <a:ext uri="{FF2B5EF4-FFF2-40B4-BE49-F238E27FC236}">
                <a16:creationId xmlns:a16="http://schemas.microsoft.com/office/drawing/2014/main" id="{30318886-DACD-4463-826D-8BCBA36F1222}"/>
              </a:ext>
            </a:extLst>
          </p:cNvPr>
          <p:cNvSpPr>
            <a:spLocks noGrp="1"/>
          </p:cNvSpPr>
          <p:nvPr>
            <p:ph type="ftr" sz="quarter" idx="11"/>
          </p:nvPr>
        </p:nvSpPr>
        <p:spPr>
          <a:xfrm>
            <a:off x="4038600" y="6356350"/>
            <a:ext cx="4114800" cy="365125"/>
          </a:xfrm>
          <a:prstGeom prst="rect">
            <a:avLst/>
          </a:prstGeom>
        </p:spPr>
        <p:txBody>
          <a:bodyPr/>
          <a:lstStyle/>
          <a:p>
            <a:endParaRPr lang="pt-PT"/>
          </a:p>
        </p:txBody>
      </p:sp>
      <p:sp>
        <p:nvSpPr>
          <p:cNvPr id="6" name="Marcador de Posição do Número do Diapositivo 5">
            <a:extLst>
              <a:ext uri="{FF2B5EF4-FFF2-40B4-BE49-F238E27FC236}">
                <a16:creationId xmlns:a16="http://schemas.microsoft.com/office/drawing/2014/main" id="{70303A74-B80F-4AF5-9848-CD8B3504A0B4}"/>
              </a:ext>
            </a:extLst>
          </p:cNvPr>
          <p:cNvSpPr>
            <a:spLocks noGrp="1"/>
          </p:cNvSpPr>
          <p:nvPr>
            <p:ph type="sldNum" sz="quarter" idx="12"/>
          </p:nvPr>
        </p:nvSpPr>
        <p:spPr>
          <a:xfrm>
            <a:off x="8610600" y="6356350"/>
            <a:ext cx="2743200" cy="365125"/>
          </a:xfrm>
          <a:prstGeom prst="rect">
            <a:avLst/>
          </a:prstGeom>
        </p:spPr>
        <p:txBody>
          <a:bodyPr/>
          <a:lstStyle/>
          <a:p>
            <a:fld id="{5F081672-B267-4283-B6D8-37A64159374E}" type="slidenum">
              <a:rPr lang="pt-PT" smtClean="0"/>
              <a:t>‹nº›</a:t>
            </a:fld>
            <a:endParaRPr lang="pt-PT"/>
          </a:p>
        </p:txBody>
      </p:sp>
    </p:spTree>
    <p:extLst>
      <p:ext uri="{BB962C8B-B14F-4D97-AF65-F5344CB8AC3E}">
        <p14:creationId xmlns:p14="http://schemas.microsoft.com/office/powerpoint/2010/main" val="3410753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731ED0-3E4B-4885-B037-F97E911B35ED}"/>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89E2A3A8-44D1-4FA8-98DA-4AA2209D8EB7}"/>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CAA58894-9D6C-4626-9DAC-480D6AB1FC4B}"/>
              </a:ext>
            </a:extLst>
          </p:cNvPr>
          <p:cNvSpPr>
            <a:spLocks noGrp="1"/>
          </p:cNvSpPr>
          <p:nvPr>
            <p:ph type="dt" sz="half" idx="10"/>
          </p:nvPr>
        </p:nvSpPr>
        <p:spPr>
          <a:xfrm>
            <a:off x="838200" y="6356350"/>
            <a:ext cx="2743200" cy="365125"/>
          </a:xfrm>
          <a:prstGeom prst="rect">
            <a:avLst/>
          </a:prstGeom>
        </p:spPr>
        <p:txBody>
          <a:bodyPr/>
          <a:lstStyle/>
          <a:p>
            <a:fld id="{02EC8629-743B-485A-B758-D756CC1A2DC7}" type="datetimeFigureOut">
              <a:rPr lang="pt-PT" smtClean="0"/>
              <a:t>06/01/2023</a:t>
            </a:fld>
            <a:endParaRPr lang="pt-PT"/>
          </a:p>
        </p:txBody>
      </p:sp>
      <p:sp>
        <p:nvSpPr>
          <p:cNvPr id="5" name="Marcador de Posição do Rodapé 4">
            <a:extLst>
              <a:ext uri="{FF2B5EF4-FFF2-40B4-BE49-F238E27FC236}">
                <a16:creationId xmlns:a16="http://schemas.microsoft.com/office/drawing/2014/main" id="{07358AD8-129B-4C1A-B3FF-FD0946F200EE}"/>
              </a:ext>
            </a:extLst>
          </p:cNvPr>
          <p:cNvSpPr>
            <a:spLocks noGrp="1"/>
          </p:cNvSpPr>
          <p:nvPr>
            <p:ph type="ftr" sz="quarter" idx="11"/>
          </p:nvPr>
        </p:nvSpPr>
        <p:spPr>
          <a:xfrm>
            <a:off x="4038600" y="6356350"/>
            <a:ext cx="4114800" cy="365125"/>
          </a:xfrm>
          <a:prstGeom prst="rect">
            <a:avLst/>
          </a:prstGeom>
        </p:spPr>
        <p:txBody>
          <a:bodyPr/>
          <a:lstStyle/>
          <a:p>
            <a:endParaRPr lang="pt-PT"/>
          </a:p>
        </p:txBody>
      </p:sp>
      <p:sp>
        <p:nvSpPr>
          <p:cNvPr id="6" name="Marcador de Posição do Número do Diapositivo 5">
            <a:extLst>
              <a:ext uri="{FF2B5EF4-FFF2-40B4-BE49-F238E27FC236}">
                <a16:creationId xmlns:a16="http://schemas.microsoft.com/office/drawing/2014/main" id="{7E89CFE1-8768-45F6-ACE5-0456A7067B7C}"/>
              </a:ext>
            </a:extLst>
          </p:cNvPr>
          <p:cNvSpPr>
            <a:spLocks noGrp="1"/>
          </p:cNvSpPr>
          <p:nvPr>
            <p:ph type="sldNum" sz="quarter" idx="12"/>
          </p:nvPr>
        </p:nvSpPr>
        <p:spPr>
          <a:xfrm>
            <a:off x="8610600" y="6356350"/>
            <a:ext cx="2743200" cy="365125"/>
          </a:xfrm>
          <a:prstGeom prst="rect">
            <a:avLst/>
          </a:prstGeom>
        </p:spPr>
        <p:txBody>
          <a:bodyPr/>
          <a:lstStyle/>
          <a:p>
            <a:fld id="{5F081672-B267-4283-B6D8-37A64159374E}" type="slidenum">
              <a:rPr lang="pt-PT" smtClean="0"/>
              <a:t>‹nº›</a:t>
            </a:fld>
            <a:endParaRPr lang="pt-PT"/>
          </a:p>
        </p:txBody>
      </p:sp>
    </p:spTree>
    <p:extLst>
      <p:ext uri="{BB962C8B-B14F-4D97-AF65-F5344CB8AC3E}">
        <p14:creationId xmlns:p14="http://schemas.microsoft.com/office/powerpoint/2010/main" val="2222388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CB8BA8B-BDA4-497D-8FB2-21802716560E}"/>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57152FF4-4A11-4BBB-9640-3EC798169748}"/>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3DE7F559-BF43-4437-928B-2FBAC108CCBB}"/>
              </a:ext>
            </a:extLst>
          </p:cNvPr>
          <p:cNvSpPr>
            <a:spLocks noGrp="1"/>
          </p:cNvSpPr>
          <p:nvPr>
            <p:ph type="dt" sz="half" idx="10"/>
          </p:nvPr>
        </p:nvSpPr>
        <p:spPr>
          <a:xfrm>
            <a:off x="838200" y="6356350"/>
            <a:ext cx="2743200" cy="365125"/>
          </a:xfrm>
          <a:prstGeom prst="rect">
            <a:avLst/>
          </a:prstGeom>
        </p:spPr>
        <p:txBody>
          <a:bodyPr/>
          <a:lstStyle/>
          <a:p>
            <a:fld id="{02EC8629-743B-485A-B758-D756CC1A2DC7}" type="datetimeFigureOut">
              <a:rPr lang="pt-PT" smtClean="0"/>
              <a:t>06/01/2023</a:t>
            </a:fld>
            <a:endParaRPr lang="pt-PT"/>
          </a:p>
        </p:txBody>
      </p:sp>
      <p:sp>
        <p:nvSpPr>
          <p:cNvPr id="5" name="Marcador de Posição do Rodapé 4">
            <a:extLst>
              <a:ext uri="{FF2B5EF4-FFF2-40B4-BE49-F238E27FC236}">
                <a16:creationId xmlns:a16="http://schemas.microsoft.com/office/drawing/2014/main" id="{54578CE3-1F37-4109-87D7-1089618FA338}"/>
              </a:ext>
            </a:extLst>
          </p:cNvPr>
          <p:cNvSpPr>
            <a:spLocks noGrp="1"/>
          </p:cNvSpPr>
          <p:nvPr>
            <p:ph type="ftr" sz="quarter" idx="11"/>
          </p:nvPr>
        </p:nvSpPr>
        <p:spPr>
          <a:xfrm>
            <a:off x="4038600" y="6356350"/>
            <a:ext cx="4114800" cy="365125"/>
          </a:xfrm>
          <a:prstGeom prst="rect">
            <a:avLst/>
          </a:prstGeom>
        </p:spPr>
        <p:txBody>
          <a:bodyPr/>
          <a:lstStyle/>
          <a:p>
            <a:endParaRPr lang="pt-PT"/>
          </a:p>
        </p:txBody>
      </p:sp>
      <p:sp>
        <p:nvSpPr>
          <p:cNvPr id="6" name="Marcador de Posição do Número do Diapositivo 5">
            <a:extLst>
              <a:ext uri="{FF2B5EF4-FFF2-40B4-BE49-F238E27FC236}">
                <a16:creationId xmlns:a16="http://schemas.microsoft.com/office/drawing/2014/main" id="{4AC4728F-58B8-4A02-A2F6-0E313EB4FFE6}"/>
              </a:ext>
            </a:extLst>
          </p:cNvPr>
          <p:cNvSpPr>
            <a:spLocks noGrp="1"/>
          </p:cNvSpPr>
          <p:nvPr>
            <p:ph type="sldNum" sz="quarter" idx="12"/>
          </p:nvPr>
        </p:nvSpPr>
        <p:spPr>
          <a:xfrm>
            <a:off x="8610600" y="6356350"/>
            <a:ext cx="2743200" cy="365125"/>
          </a:xfrm>
          <a:prstGeom prst="rect">
            <a:avLst/>
          </a:prstGeom>
        </p:spPr>
        <p:txBody>
          <a:bodyPr/>
          <a:lstStyle/>
          <a:p>
            <a:fld id="{5F081672-B267-4283-B6D8-37A64159374E}" type="slidenum">
              <a:rPr lang="pt-PT" smtClean="0"/>
              <a:t>‹nº›</a:t>
            </a:fld>
            <a:endParaRPr lang="pt-PT"/>
          </a:p>
        </p:txBody>
      </p:sp>
    </p:spTree>
    <p:extLst>
      <p:ext uri="{BB962C8B-B14F-4D97-AF65-F5344CB8AC3E}">
        <p14:creationId xmlns:p14="http://schemas.microsoft.com/office/powerpoint/2010/main" val="4066539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2E4235-D2A3-4413-A709-560ADD8484B6}"/>
              </a:ext>
            </a:extLst>
          </p:cNvPr>
          <p:cNvSpPr>
            <a:spLocks noGrp="1"/>
          </p:cNvSpPr>
          <p:nvPr>
            <p:ph type="title"/>
          </p:nvPr>
        </p:nvSpPr>
        <p:spPr/>
        <p:txBody>
          <a:bodyPr/>
          <a:lstStyle/>
          <a:p>
            <a:r>
              <a:rPr lang="pt-PT" dirty="0"/>
              <a:t>Clique para editar o estilo de título do Modelo Global</a:t>
            </a:r>
          </a:p>
        </p:txBody>
      </p:sp>
      <p:sp>
        <p:nvSpPr>
          <p:cNvPr id="3" name="Marcador de Posição de Conteúdo 2">
            <a:extLst>
              <a:ext uri="{FF2B5EF4-FFF2-40B4-BE49-F238E27FC236}">
                <a16:creationId xmlns:a16="http://schemas.microsoft.com/office/drawing/2014/main" id="{DCD15A3B-08DC-4255-9056-27539EFAC071}"/>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FB23F1A0-B2CB-4015-9F0C-A443A45853A3}"/>
              </a:ext>
            </a:extLst>
          </p:cNvPr>
          <p:cNvSpPr>
            <a:spLocks noGrp="1"/>
          </p:cNvSpPr>
          <p:nvPr>
            <p:ph type="dt" sz="half" idx="10"/>
          </p:nvPr>
        </p:nvSpPr>
        <p:spPr>
          <a:xfrm>
            <a:off x="838200" y="6356350"/>
            <a:ext cx="2743200" cy="365125"/>
          </a:xfrm>
          <a:prstGeom prst="rect">
            <a:avLst/>
          </a:prstGeom>
        </p:spPr>
        <p:txBody>
          <a:bodyPr/>
          <a:lstStyle/>
          <a:p>
            <a:fld id="{02EC8629-743B-485A-B758-D756CC1A2DC7}" type="datetimeFigureOut">
              <a:rPr lang="pt-PT" smtClean="0"/>
              <a:t>06/01/2023</a:t>
            </a:fld>
            <a:endParaRPr lang="pt-PT"/>
          </a:p>
        </p:txBody>
      </p:sp>
      <p:sp>
        <p:nvSpPr>
          <p:cNvPr id="5" name="Marcador de Posição do Rodapé 4">
            <a:extLst>
              <a:ext uri="{FF2B5EF4-FFF2-40B4-BE49-F238E27FC236}">
                <a16:creationId xmlns:a16="http://schemas.microsoft.com/office/drawing/2014/main" id="{38CA96CB-A402-4A0D-839F-A089E9D2FB5F}"/>
              </a:ext>
            </a:extLst>
          </p:cNvPr>
          <p:cNvSpPr>
            <a:spLocks noGrp="1"/>
          </p:cNvSpPr>
          <p:nvPr>
            <p:ph type="ftr" sz="quarter" idx="11"/>
          </p:nvPr>
        </p:nvSpPr>
        <p:spPr>
          <a:xfrm>
            <a:off x="4038600" y="6356350"/>
            <a:ext cx="4114800" cy="365125"/>
          </a:xfrm>
          <a:prstGeom prst="rect">
            <a:avLst/>
          </a:prstGeom>
        </p:spPr>
        <p:txBody>
          <a:bodyPr/>
          <a:lstStyle/>
          <a:p>
            <a:endParaRPr lang="pt-PT"/>
          </a:p>
        </p:txBody>
      </p:sp>
      <p:sp>
        <p:nvSpPr>
          <p:cNvPr id="6" name="Marcador de Posição do Número do Diapositivo 5">
            <a:extLst>
              <a:ext uri="{FF2B5EF4-FFF2-40B4-BE49-F238E27FC236}">
                <a16:creationId xmlns:a16="http://schemas.microsoft.com/office/drawing/2014/main" id="{AF1651C6-A6A7-463F-AE0F-38AC8D29C7D4}"/>
              </a:ext>
            </a:extLst>
          </p:cNvPr>
          <p:cNvSpPr>
            <a:spLocks noGrp="1"/>
          </p:cNvSpPr>
          <p:nvPr>
            <p:ph type="sldNum" sz="quarter" idx="12"/>
          </p:nvPr>
        </p:nvSpPr>
        <p:spPr>
          <a:xfrm>
            <a:off x="8610600" y="6356350"/>
            <a:ext cx="2743200" cy="365125"/>
          </a:xfrm>
          <a:prstGeom prst="rect">
            <a:avLst/>
          </a:prstGeom>
        </p:spPr>
        <p:txBody>
          <a:bodyPr/>
          <a:lstStyle/>
          <a:p>
            <a:fld id="{5F081672-B267-4283-B6D8-37A64159374E}" type="slidenum">
              <a:rPr lang="pt-PT" smtClean="0"/>
              <a:t>‹nº›</a:t>
            </a:fld>
            <a:endParaRPr lang="pt-PT"/>
          </a:p>
        </p:txBody>
      </p:sp>
    </p:spTree>
    <p:extLst>
      <p:ext uri="{BB962C8B-B14F-4D97-AF65-F5344CB8AC3E}">
        <p14:creationId xmlns:p14="http://schemas.microsoft.com/office/powerpoint/2010/main" val="356756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5EDB52-8A73-4C75-A299-7D1F760D5AD7}"/>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1942B958-74BD-477A-A297-1E1C7519BD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D63AD124-EE84-4ECB-BFD6-4E1345784117}"/>
              </a:ext>
            </a:extLst>
          </p:cNvPr>
          <p:cNvSpPr>
            <a:spLocks noGrp="1"/>
          </p:cNvSpPr>
          <p:nvPr>
            <p:ph type="dt" sz="half" idx="10"/>
          </p:nvPr>
        </p:nvSpPr>
        <p:spPr>
          <a:xfrm>
            <a:off x="838200" y="6356350"/>
            <a:ext cx="2743200" cy="365125"/>
          </a:xfrm>
          <a:prstGeom prst="rect">
            <a:avLst/>
          </a:prstGeom>
        </p:spPr>
        <p:txBody>
          <a:bodyPr/>
          <a:lstStyle/>
          <a:p>
            <a:fld id="{02EC8629-743B-485A-B758-D756CC1A2DC7}" type="datetimeFigureOut">
              <a:rPr lang="pt-PT" smtClean="0"/>
              <a:t>06/01/2023</a:t>
            </a:fld>
            <a:endParaRPr lang="pt-PT"/>
          </a:p>
        </p:txBody>
      </p:sp>
      <p:sp>
        <p:nvSpPr>
          <p:cNvPr id="5" name="Marcador de Posição do Rodapé 4">
            <a:extLst>
              <a:ext uri="{FF2B5EF4-FFF2-40B4-BE49-F238E27FC236}">
                <a16:creationId xmlns:a16="http://schemas.microsoft.com/office/drawing/2014/main" id="{D92E76F2-753E-4C11-8176-DCB7C68FD091}"/>
              </a:ext>
            </a:extLst>
          </p:cNvPr>
          <p:cNvSpPr>
            <a:spLocks noGrp="1"/>
          </p:cNvSpPr>
          <p:nvPr>
            <p:ph type="ftr" sz="quarter" idx="11"/>
          </p:nvPr>
        </p:nvSpPr>
        <p:spPr>
          <a:xfrm>
            <a:off x="4038600" y="6356350"/>
            <a:ext cx="4114800" cy="365125"/>
          </a:xfrm>
          <a:prstGeom prst="rect">
            <a:avLst/>
          </a:prstGeom>
        </p:spPr>
        <p:txBody>
          <a:bodyPr/>
          <a:lstStyle/>
          <a:p>
            <a:endParaRPr lang="pt-PT"/>
          </a:p>
        </p:txBody>
      </p:sp>
      <p:sp>
        <p:nvSpPr>
          <p:cNvPr id="6" name="Marcador de Posição do Número do Diapositivo 5">
            <a:extLst>
              <a:ext uri="{FF2B5EF4-FFF2-40B4-BE49-F238E27FC236}">
                <a16:creationId xmlns:a16="http://schemas.microsoft.com/office/drawing/2014/main" id="{037FEE9F-D1F9-4CC4-AF70-75C96049F922}"/>
              </a:ext>
            </a:extLst>
          </p:cNvPr>
          <p:cNvSpPr>
            <a:spLocks noGrp="1"/>
          </p:cNvSpPr>
          <p:nvPr>
            <p:ph type="sldNum" sz="quarter" idx="12"/>
          </p:nvPr>
        </p:nvSpPr>
        <p:spPr>
          <a:xfrm>
            <a:off x="8610600" y="6356350"/>
            <a:ext cx="2743200" cy="365125"/>
          </a:xfrm>
          <a:prstGeom prst="rect">
            <a:avLst/>
          </a:prstGeom>
        </p:spPr>
        <p:txBody>
          <a:bodyPr/>
          <a:lstStyle/>
          <a:p>
            <a:fld id="{5F081672-B267-4283-B6D8-37A64159374E}" type="slidenum">
              <a:rPr lang="pt-PT" smtClean="0"/>
              <a:t>‹nº›</a:t>
            </a:fld>
            <a:endParaRPr lang="pt-PT"/>
          </a:p>
        </p:txBody>
      </p:sp>
    </p:spTree>
    <p:extLst>
      <p:ext uri="{BB962C8B-B14F-4D97-AF65-F5344CB8AC3E}">
        <p14:creationId xmlns:p14="http://schemas.microsoft.com/office/powerpoint/2010/main" val="280652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8F14AC-28AB-421C-AC69-9F523787AC07}"/>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D86FD08B-DDAD-48FC-9EE2-73DD5418EAF4}"/>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7DB972D9-B8E6-48BA-9663-7BBD980E929C}"/>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31540F1B-0095-431B-B8FD-B7DB45600E9D}"/>
              </a:ext>
            </a:extLst>
          </p:cNvPr>
          <p:cNvSpPr>
            <a:spLocks noGrp="1"/>
          </p:cNvSpPr>
          <p:nvPr>
            <p:ph type="dt" sz="half" idx="10"/>
          </p:nvPr>
        </p:nvSpPr>
        <p:spPr>
          <a:xfrm>
            <a:off x="838200" y="6356350"/>
            <a:ext cx="2743200" cy="365125"/>
          </a:xfrm>
          <a:prstGeom prst="rect">
            <a:avLst/>
          </a:prstGeom>
        </p:spPr>
        <p:txBody>
          <a:bodyPr/>
          <a:lstStyle/>
          <a:p>
            <a:fld id="{02EC8629-743B-485A-B758-D756CC1A2DC7}" type="datetimeFigureOut">
              <a:rPr lang="pt-PT" smtClean="0"/>
              <a:t>06/01/2023</a:t>
            </a:fld>
            <a:endParaRPr lang="pt-PT"/>
          </a:p>
        </p:txBody>
      </p:sp>
      <p:sp>
        <p:nvSpPr>
          <p:cNvPr id="6" name="Marcador de Posição do Rodapé 5">
            <a:extLst>
              <a:ext uri="{FF2B5EF4-FFF2-40B4-BE49-F238E27FC236}">
                <a16:creationId xmlns:a16="http://schemas.microsoft.com/office/drawing/2014/main" id="{2559183E-9D94-4458-B3C6-84351AC5F4A1}"/>
              </a:ext>
            </a:extLst>
          </p:cNvPr>
          <p:cNvSpPr>
            <a:spLocks noGrp="1"/>
          </p:cNvSpPr>
          <p:nvPr>
            <p:ph type="ftr" sz="quarter" idx="11"/>
          </p:nvPr>
        </p:nvSpPr>
        <p:spPr>
          <a:xfrm>
            <a:off x="4038600" y="6356350"/>
            <a:ext cx="4114800" cy="365125"/>
          </a:xfrm>
          <a:prstGeom prst="rect">
            <a:avLst/>
          </a:prstGeom>
        </p:spPr>
        <p:txBody>
          <a:bodyPr/>
          <a:lstStyle/>
          <a:p>
            <a:endParaRPr lang="pt-PT"/>
          </a:p>
        </p:txBody>
      </p:sp>
      <p:sp>
        <p:nvSpPr>
          <p:cNvPr id="7" name="Marcador de Posição do Número do Diapositivo 6">
            <a:extLst>
              <a:ext uri="{FF2B5EF4-FFF2-40B4-BE49-F238E27FC236}">
                <a16:creationId xmlns:a16="http://schemas.microsoft.com/office/drawing/2014/main" id="{48927332-59BC-4DD3-A4FA-38D08214002A}"/>
              </a:ext>
            </a:extLst>
          </p:cNvPr>
          <p:cNvSpPr>
            <a:spLocks noGrp="1"/>
          </p:cNvSpPr>
          <p:nvPr>
            <p:ph type="sldNum" sz="quarter" idx="12"/>
          </p:nvPr>
        </p:nvSpPr>
        <p:spPr>
          <a:xfrm>
            <a:off x="8610600" y="6356350"/>
            <a:ext cx="2743200" cy="365125"/>
          </a:xfrm>
          <a:prstGeom prst="rect">
            <a:avLst/>
          </a:prstGeom>
        </p:spPr>
        <p:txBody>
          <a:bodyPr/>
          <a:lstStyle/>
          <a:p>
            <a:fld id="{5F081672-B267-4283-B6D8-37A64159374E}" type="slidenum">
              <a:rPr lang="pt-PT" smtClean="0"/>
              <a:t>‹nº›</a:t>
            </a:fld>
            <a:endParaRPr lang="pt-PT"/>
          </a:p>
        </p:txBody>
      </p:sp>
    </p:spTree>
    <p:extLst>
      <p:ext uri="{BB962C8B-B14F-4D97-AF65-F5344CB8AC3E}">
        <p14:creationId xmlns:p14="http://schemas.microsoft.com/office/powerpoint/2010/main" val="3132096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FB799A-DFF6-4082-977B-8B3B7CED50D8}"/>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BC3B33AA-968B-4216-A0C2-CBF2A68CE8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5C8E0615-6FC3-4213-8AF0-62CA4C27DB00}"/>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20FB9B9C-FE96-4ADE-8849-D9CC80C926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6B65A80D-4233-4F24-B4FC-B3EAF0F88220}"/>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49BF8686-340A-43B0-8A69-AC620DAA9072}"/>
              </a:ext>
            </a:extLst>
          </p:cNvPr>
          <p:cNvSpPr>
            <a:spLocks noGrp="1"/>
          </p:cNvSpPr>
          <p:nvPr>
            <p:ph type="dt" sz="half" idx="10"/>
          </p:nvPr>
        </p:nvSpPr>
        <p:spPr>
          <a:xfrm>
            <a:off x="838200" y="6356350"/>
            <a:ext cx="2743200" cy="365125"/>
          </a:xfrm>
          <a:prstGeom prst="rect">
            <a:avLst/>
          </a:prstGeom>
        </p:spPr>
        <p:txBody>
          <a:bodyPr/>
          <a:lstStyle/>
          <a:p>
            <a:fld id="{02EC8629-743B-485A-B758-D756CC1A2DC7}" type="datetimeFigureOut">
              <a:rPr lang="pt-PT" smtClean="0"/>
              <a:t>06/01/2023</a:t>
            </a:fld>
            <a:endParaRPr lang="pt-PT"/>
          </a:p>
        </p:txBody>
      </p:sp>
      <p:sp>
        <p:nvSpPr>
          <p:cNvPr id="8" name="Marcador de Posição do Rodapé 7">
            <a:extLst>
              <a:ext uri="{FF2B5EF4-FFF2-40B4-BE49-F238E27FC236}">
                <a16:creationId xmlns:a16="http://schemas.microsoft.com/office/drawing/2014/main" id="{1390382E-F787-4185-B654-3989A17620EB}"/>
              </a:ext>
            </a:extLst>
          </p:cNvPr>
          <p:cNvSpPr>
            <a:spLocks noGrp="1"/>
          </p:cNvSpPr>
          <p:nvPr>
            <p:ph type="ftr" sz="quarter" idx="11"/>
          </p:nvPr>
        </p:nvSpPr>
        <p:spPr>
          <a:xfrm>
            <a:off x="4038600" y="6356350"/>
            <a:ext cx="4114800" cy="365125"/>
          </a:xfrm>
          <a:prstGeom prst="rect">
            <a:avLst/>
          </a:prstGeom>
        </p:spPr>
        <p:txBody>
          <a:bodyPr/>
          <a:lstStyle/>
          <a:p>
            <a:endParaRPr lang="pt-PT"/>
          </a:p>
        </p:txBody>
      </p:sp>
      <p:sp>
        <p:nvSpPr>
          <p:cNvPr id="9" name="Marcador de Posição do Número do Diapositivo 8">
            <a:extLst>
              <a:ext uri="{FF2B5EF4-FFF2-40B4-BE49-F238E27FC236}">
                <a16:creationId xmlns:a16="http://schemas.microsoft.com/office/drawing/2014/main" id="{E8BEF5DF-82A3-45DC-A9AD-76A3869C1A46}"/>
              </a:ext>
            </a:extLst>
          </p:cNvPr>
          <p:cNvSpPr>
            <a:spLocks noGrp="1"/>
          </p:cNvSpPr>
          <p:nvPr>
            <p:ph type="sldNum" sz="quarter" idx="12"/>
          </p:nvPr>
        </p:nvSpPr>
        <p:spPr>
          <a:xfrm>
            <a:off x="8610600" y="6356350"/>
            <a:ext cx="2743200" cy="365125"/>
          </a:xfrm>
          <a:prstGeom prst="rect">
            <a:avLst/>
          </a:prstGeom>
        </p:spPr>
        <p:txBody>
          <a:bodyPr/>
          <a:lstStyle/>
          <a:p>
            <a:fld id="{5F081672-B267-4283-B6D8-37A64159374E}" type="slidenum">
              <a:rPr lang="pt-PT" smtClean="0"/>
              <a:t>‹nº›</a:t>
            </a:fld>
            <a:endParaRPr lang="pt-PT"/>
          </a:p>
        </p:txBody>
      </p:sp>
    </p:spTree>
    <p:extLst>
      <p:ext uri="{BB962C8B-B14F-4D97-AF65-F5344CB8AC3E}">
        <p14:creationId xmlns:p14="http://schemas.microsoft.com/office/powerpoint/2010/main" val="897789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8E3E03-1DD3-4242-A2E3-4CB53A661F88}"/>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EA190E43-17F8-4DBD-956C-C8F63FD41D6B}"/>
              </a:ext>
            </a:extLst>
          </p:cNvPr>
          <p:cNvSpPr>
            <a:spLocks noGrp="1"/>
          </p:cNvSpPr>
          <p:nvPr>
            <p:ph type="dt" sz="half" idx="10"/>
          </p:nvPr>
        </p:nvSpPr>
        <p:spPr>
          <a:xfrm>
            <a:off x="838200" y="6356350"/>
            <a:ext cx="2743200" cy="365125"/>
          </a:xfrm>
          <a:prstGeom prst="rect">
            <a:avLst/>
          </a:prstGeom>
        </p:spPr>
        <p:txBody>
          <a:bodyPr/>
          <a:lstStyle/>
          <a:p>
            <a:fld id="{02EC8629-743B-485A-B758-D756CC1A2DC7}" type="datetimeFigureOut">
              <a:rPr lang="pt-PT" smtClean="0"/>
              <a:t>06/01/2023</a:t>
            </a:fld>
            <a:endParaRPr lang="pt-PT"/>
          </a:p>
        </p:txBody>
      </p:sp>
      <p:sp>
        <p:nvSpPr>
          <p:cNvPr id="4" name="Marcador de Posição do Rodapé 3">
            <a:extLst>
              <a:ext uri="{FF2B5EF4-FFF2-40B4-BE49-F238E27FC236}">
                <a16:creationId xmlns:a16="http://schemas.microsoft.com/office/drawing/2014/main" id="{DC77969E-548B-4879-BE34-1D9A6BFBA14A}"/>
              </a:ext>
            </a:extLst>
          </p:cNvPr>
          <p:cNvSpPr>
            <a:spLocks noGrp="1"/>
          </p:cNvSpPr>
          <p:nvPr>
            <p:ph type="ftr" sz="quarter" idx="11"/>
          </p:nvPr>
        </p:nvSpPr>
        <p:spPr>
          <a:xfrm>
            <a:off x="4038600" y="6356350"/>
            <a:ext cx="4114800" cy="365125"/>
          </a:xfrm>
          <a:prstGeom prst="rect">
            <a:avLst/>
          </a:prstGeom>
        </p:spPr>
        <p:txBody>
          <a:bodyPr/>
          <a:lstStyle/>
          <a:p>
            <a:endParaRPr lang="pt-PT"/>
          </a:p>
        </p:txBody>
      </p:sp>
      <p:sp>
        <p:nvSpPr>
          <p:cNvPr id="5" name="Marcador de Posição do Número do Diapositivo 4">
            <a:extLst>
              <a:ext uri="{FF2B5EF4-FFF2-40B4-BE49-F238E27FC236}">
                <a16:creationId xmlns:a16="http://schemas.microsoft.com/office/drawing/2014/main" id="{3E5743FB-8025-4CDD-BBA7-D5863CF64E6B}"/>
              </a:ext>
            </a:extLst>
          </p:cNvPr>
          <p:cNvSpPr>
            <a:spLocks noGrp="1"/>
          </p:cNvSpPr>
          <p:nvPr>
            <p:ph type="sldNum" sz="quarter" idx="12"/>
          </p:nvPr>
        </p:nvSpPr>
        <p:spPr>
          <a:xfrm>
            <a:off x="8610600" y="6356350"/>
            <a:ext cx="2743200" cy="365125"/>
          </a:xfrm>
          <a:prstGeom prst="rect">
            <a:avLst/>
          </a:prstGeom>
        </p:spPr>
        <p:txBody>
          <a:bodyPr/>
          <a:lstStyle/>
          <a:p>
            <a:fld id="{5F081672-B267-4283-B6D8-37A64159374E}" type="slidenum">
              <a:rPr lang="pt-PT" smtClean="0"/>
              <a:t>‹nº›</a:t>
            </a:fld>
            <a:endParaRPr lang="pt-PT"/>
          </a:p>
        </p:txBody>
      </p:sp>
    </p:spTree>
    <p:extLst>
      <p:ext uri="{BB962C8B-B14F-4D97-AF65-F5344CB8AC3E}">
        <p14:creationId xmlns:p14="http://schemas.microsoft.com/office/powerpoint/2010/main" val="4035380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1091D86C-AB7B-4D49-AC37-0020B87B66C9}"/>
              </a:ext>
            </a:extLst>
          </p:cNvPr>
          <p:cNvSpPr>
            <a:spLocks noGrp="1"/>
          </p:cNvSpPr>
          <p:nvPr>
            <p:ph type="dt" sz="half" idx="10"/>
          </p:nvPr>
        </p:nvSpPr>
        <p:spPr>
          <a:xfrm>
            <a:off x="838200" y="6356350"/>
            <a:ext cx="2743200" cy="365125"/>
          </a:xfrm>
          <a:prstGeom prst="rect">
            <a:avLst/>
          </a:prstGeom>
        </p:spPr>
        <p:txBody>
          <a:bodyPr/>
          <a:lstStyle/>
          <a:p>
            <a:fld id="{02EC8629-743B-485A-B758-D756CC1A2DC7}" type="datetimeFigureOut">
              <a:rPr lang="pt-PT" smtClean="0"/>
              <a:t>06/01/2023</a:t>
            </a:fld>
            <a:endParaRPr lang="pt-PT"/>
          </a:p>
        </p:txBody>
      </p:sp>
      <p:sp>
        <p:nvSpPr>
          <p:cNvPr id="3" name="Marcador de Posição do Rodapé 2">
            <a:extLst>
              <a:ext uri="{FF2B5EF4-FFF2-40B4-BE49-F238E27FC236}">
                <a16:creationId xmlns:a16="http://schemas.microsoft.com/office/drawing/2014/main" id="{06D62F30-D55F-477E-941E-4F0F87398E47}"/>
              </a:ext>
            </a:extLst>
          </p:cNvPr>
          <p:cNvSpPr>
            <a:spLocks noGrp="1"/>
          </p:cNvSpPr>
          <p:nvPr>
            <p:ph type="ftr" sz="quarter" idx="11"/>
          </p:nvPr>
        </p:nvSpPr>
        <p:spPr>
          <a:xfrm>
            <a:off x="4038600" y="6356350"/>
            <a:ext cx="4114800" cy="365125"/>
          </a:xfrm>
          <a:prstGeom prst="rect">
            <a:avLst/>
          </a:prstGeom>
        </p:spPr>
        <p:txBody>
          <a:bodyPr/>
          <a:lstStyle/>
          <a:p>
            <a:endParaRPr lang="pt-PT"/>
          </a:p>
        </p:txBody>
      </p:sp>
      <p:sp>
        <p:nvSpPr>
          <p:cNvPr id="4" name="Marcador de Posição do Número do Diapositivo 3">
            <a:extLst>
              <a:ext uri="{FF2B5EF4-FFF2-40B4-BE49-F238E27FC236}">
                <a16:creationId xmlns:a16="http://schemas.microsoft.com/office/drawing/2014/main" id="{2A8250F8-3851-47FD-88B7-CF6E63DAD24F}"/>
              </a:ext>
            </a:extLst>
          </p:cNvPr>
          <p:cNvSpPr>
            <a:spLocks noGrp="1"/>
          </p:cNvSpPr>
          <p:nvPr>
            <p:ph type="sldNum" sz="quarter" idx="12"/>
          </p:nvPr>
        </p:nvSpPr>
        <p:spPr>
          <a:xfrm>
            <a:off x="8610600" y="6356350"/>
            <a:ext cx="2743200" cy="365125"/>
          </a:xfrm>
          <a:prstGeom prst="rect">
            <a:avLst/>
          </a:prstGeom>
        </p:spPr>
        <p:txBody>
          <a:bodyPr/>
          <a:lstStyle/>
          <a:p>
            <a:fld id="{5F081672-B267-4283-B6D8-37A64159374E}" type="slidenum">
              <a:rPr lang="pt-PT" smtClean="0"/>
              <a:t>‹nº›</a:t>
            </a:fld>
            <a:endParaRPr lang="pt-PT"/>
          </a:p>
        </p:txBody>
      </p:sp>
    </p:spTree>
    <p:extLst>
      <p:ext uri="{BB962C8B-B14F-4D97-AF65-F5344CB8AC3E}">
        <p14:creationId xmlns:p14="http://schemas.microsoft.com/office/powerpoint/2010/main" val="3071708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348ACC-342C-465A-BD75-A4AE8EC9A6F7}"/>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106BE0BF-EA36-402B-AED1-4E7188F6EB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4592CC4E-EBC5-44E6-83A2-80E950FDCB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A0457EAE-D465-4D99-8BDB-F4384A6BFAC1}"/>
              </a:ext>
            </a:extLst>
          </p:cNvPr>
          <p:cNvSpPr>
            <a:spLocks noGrp="1"/>
          </p:cNvSpPr>
          <p:nvPr>
            <p:ph type="dt" sz="half" idx="10"/>
          </p:nvPr>
        </p:nvSpPr>
        <p:spPr>
          <a:xfrm>
            <a:off x="838200" y="6356350"/>
            <a:ext cx="2743200" cy="365125"/>
          </a:xfrm>
          <a:prstGeom prst="rect">
            <a:avLst/>
          </a:prstGeom>
        </p:spPr>
        <p:txBody>
          <a:bodyPr/>
          <a:lstStyle/>
          <a:p>
            <a:fld id="{02EC8629-743B-485A-B758-D756CC1A2DC7}" type="datetimeFigureOut">
              <a:rPr lang="pt-PT" smtClean="0"/>
              <a:t>06/01/2023</a:t>
            </a:fld>
            <a:endParaRPr lang="pt-PT"/>
          </a:p>
        </p:txBody>
      </p:sp>
      <p:sp>
        <p:nvSpPr>
          <p:cNvPr id="6" name="Marcador de Posição do Rodapé 5">
            <a:extLst>
              <a:ext uri="{FF2B5EF4-FFF2-40B4-BE49-F238E27FC236}">
                <a16:creationId xmlns:a16="http://schemas.microsoft.com/office/drawing/2014/main" id="{BDC8AAB6-7D7A-46FA-9CC0-A1783FC592E6}"/>
              </a:ext>
            </a:extLst>
          </p:cNvPr>
          <p:cNvSpPr>
            <a:spLocks noGrp="1"/>
          </p:cNvSpPr>
          <p:nvPr>
            <p:ph type="ftr" sz="quarter" idx="11"/>
          </p:nvPr>
        </p:nvSpPr>
        <p:spPr>
          <a:xfrm>
            <a:off x="4038600" y="6356350"/>
            <a:ext cx="4114800" cy="365125"/>
          </a:xfrm>
          <a:prstGeom prst="rect">
            <a:avLst/>
          </a:prstGeom>
        </p:spPr>
        <p:txBody>
          <a:bodyPr/>
          <a:lstStyle/>
          <a:p>
            <a:endParaRPr lang="pt-PT"/>
          </a:p>
        </p:txBody>
      </p:sp>
      <p:sp>
        <p:nvSpPr>
          <p:cNvPr id="7" name="Marcador de Posição do Número do Diapositivo 6">
            <a:extLst>
              <a:ext uri="{FF2B5EF4-FFF2-40B4-BE49-F238E27FC236}">
                <a16:creationId xmlns:a16="http://schemas.microsoft.com/office/drawing/2014/main" id="{43D1032D-6DD1-4311-B66B-694114F58D0E}"/>
              </a:ext>
            </a:extLst>
          </p:cNvPr>
          <p:cNvSpPr>
            <a:spLocks noGrp="1"/>
          </p:cNvSpPr>
          <p:nvPr>
            <p:ph type="sldNum" sz="quarter" idx="12"/>
          </p:nvPr>
        </p:nvSpPr>
        <p:spPr>
          <a:xfrm>
            <a:off x="8610600" y="6356350"/>
            <a:ext cx="2743200" cy="365125"/>
          </a:xfrm>
          <a:prstGeom prst="rect">
            <a:avLst/>
          </a:prstGeom>
        </p:spPr>
        <p:txBody>
          <a:bodyPr/>
          <a:lstStyle/>
          <a:p>
            <a:fld id="{5F081672-B267-4283-B6D8-37A64159374E}" type="slidenum">
              <a:rPr lang="pt-PT" smtClean="0"/>
              <a:t>‹nº›</a:t>
            </a:fld>
            <a:endParaRPr lang="pt-PT"/>
          </a:p>
        </p:txBody>
      </p:sp>
    </p:spTree>
    <p:extLst>
      <p:ext uri="{BB962C8B-B14F-4D97-AF65-F5344CB8AC3E}">
        <p14:creationId xmlns:p14="http://schemas.microsoft.com/office/powerpoint/2010/main" val="37255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6AE703-B22A-45B5-80EC-9DFE874A56EA}"/>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7068B9AC-DB5F-4C82-A562-CF5DD37E46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5B63025C-6070-4842-9E50-D370FC4A39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8EF6013D-00A4-4AA6-A2DE-AC0E4B9C5D53}"/>
              </a:ext>
            </a:extLst>
          </p:cNvPr>
          <p:cNvSpPr>
            <a:spLocks noGrp="1"/>
          </p:cNvSpPr>
          <p:nvPr>
            <p:ph type="dt" sz="half" idx="10"/>
          </p:nvPr>
        </p:nvSpPr>
        <p:spPr>
          <a:xfrm>
            <a:off x="838200" y="6356350"/>
            <a:ext cx="2743200" cy="365125"/>
          </a:xfrm>
          <a:prstGeom prst="rect">
            <a:avLst/>
          </a:prstGeom>
        </p:spPr>
        <p:txBody>
          <a:bodyPr/>
          <a:lstStyle/>
          <a:p>
            <a:fld id="{02EC8629-743B-485A-B758-D756CC1A2DC7}" type="datetimeFigureOut">
              <a:rPr lang="pt-PT" smtClean="0"/>
              <a:t>06/01/2023</a:t>
            </a:fld>
            <a:endParaRPr lang="pt-PT"/>
          </a:p>
        </p:txBody>
      </p:sp>
      <p:sp>
        <p:nvSpPr>
          <p:cNvPr id="6" name="Marcador de Posição do Rodapé 5">
            <a:extLst>
              <a:ext uri="{FF2B5EF4-FFF2-40B4-BE49-F238E27FC236}">
                <a16:creationId xmlns:a16="http://schemas.microsoft.com/office/drawing/2014/main" id="{775A8CC5-9BE1-49C1-BDC8-CA6A05B07993}"/>
              </a:ext>
            </a:extLst>
          </p:cNvPr>
          <p:cNvSpPr>
            <a:spLocks noGrp="1"/>
          </p:cNvSpPr>
          <p:nvPr>
            <p:ph type="ftr" sz="quarter" idx="11"/>
          </p:nvPr>
        </p:nvSpPr>
        <p:spPr>
          <a:xfrm>
            <a:off x="4038600" y="6356350"/>
            <a:ext cx="4114800" cy="365125"/>
          </a:xfrm>
          <a:prstGeom prst="rect">
            <a:avLst/>
          </a:prstGeom>
        </p:spPr>
        <p:txBody>
          <a:bodyPr/>
          <a:lstStyle/>
          <a:p>
            <a:endParaRPr lang="pt-PT"/>
          </a:p>
        </p:txBody>
      </p:sp>
      <p:sp>
        <p:nvSpPr>
          <p:cNvPr id="7" name="Marcador de Posição do Número do Diapositivo 6">
            <a:extLst>
              <a:ext uri="{FF2B5EF4-FFF2-40B4-BE49-F238E27FC236}">
                <a16:creationId xmlns:a16="http://schemas.microsoft.com/office/drawing/2014/main" id="{B33EF166-340A-46F3-A1F4-6D95006AC574}"/>
              </a:ext>
            </a:extLst>
          </p:cNvPr>
          <p:cNvSpPr>
            <a:spLocks noGrp="1"/>
          </p:cNvSpPr>
          <p:nvPr>
            <p:ph type="sldNum" sz="quarter" idx="12"/>
          </p:nvPr>
        </p:nvSpPr>
        <p:spPr>
          <a:xfrm>
            <a:off x="8610600" y="6356350"/>
            <a:ext cx="2743200" cy="365125"/>
          </a:xfrm>
          <a:prstGeom prst="rect">
            <a:avLst/>
          </a:prstGeom>
        </p:spPr>
        <p:txBody>
          <a:bodyPr/>
          <a:lstStyle/>
          <a:p>
            <a:fld id="{5F081672-B267-4283-B6D8-37A64159374E}" type="slidenum">
              <a:rPr lang="pt-PT" smtClean="0"/>
              <a:t>‹nº›</a:t>
            </a:fld>
            <a:endParaRPr lang="pt-PT"/>
          </a:p>
        </p:txBody>
      </p:sp>
    </p:spTree>
    <p:extLst>
      <p:ext uri="{BB962C8B-B14F-4D97-AF65-F5344CB8AC3E}">
        <p14:creationId xmlns:p14="http://schemas.microsoft.com/office/powerpoint/2010/main" val="781404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138DDD46-4887-42CB-980D-668A95DD65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dirty="0"/>
              <a:t>CLIQUE PARA EDITAR O ESTILO DE TÍTULO DO MODELO GLOBAL</a:t>
            </a:r>
          </a:p>
        </p:txBody>
      </p:sp>
      <p:sp>
        <p:nvSpPr>
          <p:cNvPr id="3" name="Marcador de Posição do Texto 2">
            <a:extLst>
              <a:ext uri="{FF2B5EF4-FFF2-40B4-BE49-F238E27FC236}">
                <a16:creationId xmlns:a16="http://schemas.microsoft.com/office/drawing/2014/main" id="{D3C04EEC-5711-4826-A4E5-3C9EB38BC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dirty="0"/>
              <a:t>Clique para editar os estilos do texto de Modelo Global</a:t>
            </a:r>
          </a:p>
          <a:p>
            <a:pPr lvl="1"/>
            <a:r>
              <a:rPr lang="pt-PT" dirty="0"/>
              <a:t>Segundo nível</a:t>
            </a:r>
          </a:p>
          <a:p>
            <a:pPr lvl="2"/>
            <a:r>
              <a:rPr lang="pt-PT" dirty="0"/>
              <a:t>Terceiro nível</a:t>
            </a:r>
          </a:p>
          <a:p>
            <a:pPr lvl="3"/>
            <a:r>
              <a:rPr lang="pt-PT" dirty="0"/>
              <a:t>Quarto nível</a:t>
            </a:r>
          </a:p>
          <a:p>
            <a:pPr lvl="4"/>
            <a:r>
              <a:rPr lang="pt-PT" dirty="0"/>
              <a:t>Quinto nível</a:t>
            </a:r>
          </a:p>
        </p:txBody>
      </p:sp>
      <p:pic>
        <p:nvPicPr>
          <p:cNvPr id="7" name="Imagem 6">
            <a:extLst>
              <a:ext uri="{FF2B5EF4-FFF2-40B4-BE49-F238E27FC236}">
                <a16:creationId xmlns:a16="http://schemas.microsoft.com/office/drawing/2014/main" id="{9554DE20-4ED3-4F50-AA01-5AC8F7BCDAE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38200" y="6273800"/>
            <a:ext cx="1816100" cy="584200"/>
          </a:xfrm>
          <a:prstGeom prst="rect">
            <a:avLst/>
          </a:prstGeom>
        </p:spPr>
      </p:pic>
      <p:pic>
        <p:nvPicPr>
          <p:cNvPr id="8" name="Picture 9">
            <a:extLst>
              <a:ext uri="{FF2B5EF4-FFF2-40B4-BE49-F238E27FC236}">
                <a16:creationId xmlns:a16="http://schemas.microsoft.com/office/drawing/2014/main" id="{FE5CFB4F-6430-445B-83B9-2B7688A43B19}"/>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bwMode="auto">
          <a:xfrm>
            <a:off x="9791700" y="6402039"/>
            <a:ext cx="1562100" cy="327721"/>
          </a:xfrm>
          <a:prstGeom prst="rect">
            <a:avLst/>
          </a:prstGeom>
          <a:noFill/>
          <a:ln>
            <a:noFill/>
          </a:ln>
        </p:spPr>
      </p:pic>
    </p:spTree>
    <p:extLst>
      <p:ext uri="{BB962C8B-B14F-4D97-AF65-F5344CB8AC3E}">
        <p14:creationId xmlns:p14="http://schemas.microsoft.com/office/powerpoint/2010/main" val="556089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1" kern="1200">
          <a:solidFill>
            <a:srgbClr val="5A4AE3"/>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9B1040E7-C878-4DEF-A1B3-85DE1C05BDD8}"/>
              </a:ext>
            </a:extLst>
          </p:cNvPr>
          <p:cNvSpPr txBox="1"/>
          <p:nvPr/>
        </p:nvSpPr>
        <p:spPr>
          <a:xfrm>
            <a:off x="8037195" y="3197225"/>
            <a:ext cx="4142740" cy="215963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pPr>
            <a:r>
              <a:rPr lang="pt-PT" sz="2400" b="1" dirty="0">
                <a:effectLst/>
                <a:latin typeface="Verdana" panose="020B0604030504040204" pitchFamily="34" charset="0"/>
                <a:ea typeface="Times New Roman" panose="02020603050405020304" pitchFamily="18" charset="0"/>
                <a:cs typeface="Arial" panose="020B0604020202020204" pitchFamily="34" charset="0"/>
              </a:rPr>
              <a:t>[</a:t>
            </a:r>
            <a:r>
              <a:rPr lang="en-GB" sz="2400" b="1" dirty="0">
                <a:effectLst/>
                <a:latin typeface="Verdana" panose="020B0604030504040204" pitchFamily="34" charset="0"/>
                <a:ea typeface="Times New Roman" panose="02020603050405020304" pitchFamily="18" charset="0"/>
                <a:cs typeface="Arial" panose="020B0604020202020204" pitchFamily="34" charset="0"/>
              </a:rPr>
              <a:t>Your company name</a:t>
            </a:r>
            <a:r>
              <a:rPr lang="pt-PT" sz="2400" b="1" dirty="0">
                <a:effectLst/>
                <a:latin typeface="Verdana" panose="020B0604030504040204" pitchFamily="34" charset="0"/>
                <a:ea typeface="Times New Roman" panose="02020603050405020304" pitchFamily="18" charset="0"/>
                <a:cs typeface="Arial" panose="020B0604020202020204" pitchFamily="34" charset="0"/>
              </a:rPr>
              <a:t>]</a:t>
            </a:r>
            <a:endParaRPr lang="pt-PT" sz="1200" dirty="0">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pPr>
            <a:r>
              <a:rPr lang="en-GB" sz="2200" dirty="0">
                <a:solidFill>
                  <a:srgbClr val="5A4AE3"/>
                </a:solidFill>
                <a:effectLst/>
                <a:latin typeface="Verdana" panose="020B0604030504040204" pitchFamily="34" charset="0"/>
                <a:ea typeface="Times New Roman" panose="02020603050405020304" pitchFamily="18" charset="0"/>
                <a:cs typeface="Arial" panose="020B0604020202020204" pitchFamily="34" charset="0"/>
              </a:rPr>
              <a:t>Business plan</a:t>
            </a:r>
          </a:p>
          <a:p>
            <a:pPr>
              <a:lnSpc>
                <a:spcPct val="115000"/>
              </a:lnSpc>
            </a:pPr>
            <a:endParaRPr lang="en-GB" sz="2200" dirty="0">
              <a:solidFill>
                <a:srgbClr val="5A4AE3"/>
              </a:solidFill>
              <a:latin typeface="Verdana" panose="020B0604030504040204" pitchFamily="34" charset="0"/>
              <a:ea typeface="Times New Roman" panose="02020603050405020304" pitchFamily="18" charset="0"/>
              <a:cs typeface="Arial" panose="020B0604020202020204" pitchFamily="34" charset="0"/>
            </a:endParaRPr>
          </a:p>
          <a:p>
            <a:pPr>
              <a:lnSpc>
                <a:spcPct val="115000"/>
              </a:lnSpc>
            </a:pPr>
            <a:r>
              <a:rPr lang="en-GB" sz="1600" b="1" dirty="0">
                <a:solidFill>
                  <a:srgbClr val="5A4AE3"/>
                </a:solidFill>
                <a:effectLst/>
                <a:latin typeface="Verdana" panose="020B0604030504040204" pitchFamily="34" charset="0"/>
                <a:ea typeface="Times New Roman" panose="02020603050405020304" pitchFamily="18" charset="0"/>
                <a:cs typeface="Arial" panose="020B0604020202020204" pitchFamily="34" charset="0"/>
              </a:rPr>
              <a:t>Month and year</a:t>
            </a:r>
            <a:endParaRPr lang="pt-PT" sz="1000" b="1" dirty="0">
              <a:solidFill>
                <a:srgbClr val="5A4AE3"/>
              </a:solidFill>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4" name="Imagem 3">
            <a:extLst>
              <a:ext uri="{FF2B5EF4-FFF2-40B4-BE49-F238E27FC236}">
                <a16:creationId xmlns:a16="http://schemas.microsoft.com/office/drawing/2014/main" id="{7BDCF07A-7371-4CDD-8676-4FF8C0D242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1140"/>
            <a:ext cx="7910195" cy="5356860"/>
          </a:xfrm>
          <a:prstGeom prst="rect">
            <a:avLst/>
          </a:prstGeom>
        </p:spPr>
      </p:pic>
      <p:pic>
        <p:nvPicPr>
          <p:cNvPr id="6" name="Imagem 5">
            <a:extLst>
              <a:ext uri="{FF2B5EF4-FFF2-40B4-BE49-F238E27FC236}">
                <a16:creationId xmlns:a16="http://schemas.microsoft.com/office/drawing/2014/main" id="{2A7DC820-8AE6-4570-B119-D6DAAC395B38}"/>
              </a:ext>
            </a:extLst>
          </p:cNvPr>
          <p:cNvPicPr>
            <a:picLocks noChangeAspect="1"/>
          </p:cNvPicPr>
          <p:nvPr/>
        </p:nvPicPr>
        <p:blipFill rotWithShape="1">
          <a:blip r:embed="rId3">
            <a:extLst>
              <a:ext uri="{28A0092B-C50C-407E-A947-70E740481C1C}">
                <a14:useLocalDpi xmlns:a14="http://schemas.microsoft.com/office/drawing/2010/main" val="0"/>
              </a:ext>
            </a:extLst>
          </a:blip>
          <a:srcRect l="12757" t="35256" r="11512" b="37049"/>
          <a:stretch/>
        </p:blipFill>
        <p:spPr bwMode="auto">
          <a:xfrm>
            <a:off x="8128635" y="1243330"/>
            <a:ext cx="3924300" cy="14351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90969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9595B5-ADCA-BE69-FA37-4CB3A242E3AE}"/>
              </a:ext>
            </a:extLst>
          </p:cNvPr>
          <p:cNvSpPr>
            <a:spLocks noGrp="1"/>
          </p:cNvSpPr>
          <p:nvPr>
            <p:ph type="title"/>
          </p:nvPr>
        </p:nvSpPr>
        <p:spPr/>
        <p:txBody>
          <a:bodyPr/>
          <a:lstStyle/>
          <a:p>
            <a:r>
              <a:rPr lang="en-GB" dirty="0"/>
              <a:t>Executive summary</a:t>
            </a:r>
          </a:p>
        </p:txBody>
      </p:sp>
      <p:sp>
        <p:nvSpPr>
          <p:cNvPr id="3" name="Marcador de Posição de Conteúdo 2">
            <a:extLst>
              <a:ext uri="{FF2B5EF4-FFF2-40B4-BE49-F238E27FC236}">
                <a16:creationId xmlns:a16="http://schemas.microsoft.com/office/drawing/2014/main" id="{0BF3E91F-6ED4-37A1-6766-7A32339E2FBB}"/>
              </a:ext>
            </a:extLst>
          </p:cNvPr>
          <p:cNvSpPr>
            <a:spLocks noGrp="1"/>
          </p:cNvSpPr>
          <p:nvPr>
            <p:ph idx="1"/>
          </p:nvPr>
        </p:nvSpPr>
        <p:spPr/>
        <p:txBody>
          <a:bodyPr>
            <a:normAutofit/>
          </a:bodyPr>
          <a:lstStyle/>
          <a:p>
            <a:pPr marL="0" indent="0">
              <a:buNone/>
            </a:pPr>
            <a:r>
              <a:rPr lang="en-GB" sz="1800" i="1" dirty="0"/>
              <a:t>You should get into the mind of future readers of your business plan, e.g., potential investors, customers. Since they usually have limited time, this section will act as a business card to your digital business.</a:t>
            </a:r>
          </a:p>
          <a:p>
            <a:pPr marL="0" indent="0">
              <a:buNone/>
            </a:pPr>
            <a:r>
              <a:rPr lang="en-GB" sz="1800" i="1" dirty="0"/>
              <a:t>It should be short and concise (no more than 2 slides), summing up your business, i.e., product/service name, market potential, target audience, your profile, goals you wish to achieve and information about your differentiation strategy to achieve them.</a:t>
            </a:r>
          </a:p>
          <a:p>
            <a:pPr marL="0" indent="0">
              <a:buNone/>
            </a:pPr>
            <a:r>
              <a:rPr lang="en-GB" sz="1800" i="1" dirty="0"/>
              <a:t>This summary should catch the readers interest.</a:t>
            </a:r>
          </a:p>
          <a:p>
            <a:pPr marL="0" indent="0">
              <a:buNone/>
            </a:pPr>
            <a:r>
              <a:rPr lang="en-GB" sz="1800" i="1" dirty="0"/>
              <a:t>You can use bullet points.</a:t>
            </a:r>
          </a:p>
          <a:p>
            <a:pPr marL="0" indent="0">
              <a:buNone/>
            </a:pPr>
            <a:r>
              <a:rPr lang="en-GB" sz="1800" i="1" dirty="0"/>
              <a:t>Replace this text with your own. </a:t>
            </a:r>
          </a:p>
        </p:txBody>
      </p:sp>
      <p:pic>
        <p:nvPicPr>
          <p:cNvPr id="5" name="Gráfico 4" descr="Lista de verificação destaque">
            <a:extLst>
              <a:ext uri="{FF2B5EF4-FFF2-40B4-BE49-F238E27FC236}">
                <a16:creationId xmlns:a16="http://schemas.microsoft.com/office/drawing/2014/main" id="{551A4F31-1FCE-6A84-FC51-96DB6A52F6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49019" y="570706"/>
            <a:ext cx="914400" cy="914400"/>
          </a:xfrm>
          <a:prstGeom prst="rect">
            <a:avLst/>
          </a:prstGeom>
        </p:spPr>
      </p:pic>
    </p:spTree>
    <p:extLst>
      <p:ext uri="{BB962C8B-B14F-4D97-AF65-F5344CB8AC3E}">
        <p14:creationId xmlns:p14="http://schemas.microsoft.com/office/powerpoint/2010/main" val="813086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709B8A-C467-A7AA-06DD-F4D79148D0E9}"/>
              </a:ext>
            </a:extLst>
          </p:cNvPr>
          <p:cNvSpPr>
            <a:spLocks noGrp="1"/>
          </p:cNvSpPr>
          <p:nvPr>
            <p:ph type="title"/>
          </p:nvPr>
        </p:nvSpPr>
        <p:spPr/>
        <p:txBody>
          <a:bodyPr/>
          <a:lstStyle/>
          <a:p>
            <a:r>
              <a:rPr lang="en-GB" dirty="0"/>
              <a:t>[Name of business] structure and organisation</a:t>
            </a:r>
          </a:p>
        </p:txBody>
      </p:sp>
      <p:sp>
        <p:nvSpPr>
          <p:cNvPr id="3" name="Marcador de Posição de Conteúdo 2">
            <a:extLst>
              <a:ext uri="{FF2B5EF4-FFF2-40B4-BE49-F238E27FC236}">
                <a16:creationId xmlns:a16="http://schemas.microsoft.com/office/drawing/2014/main" id="{7C0C3FA8-F157-160C-A7FE-A56A903A7B1C}"/>
              </a:ext>
            </a:extLst>
          </p:cNvPr>
          <p:cNvSpPr>
            <a:spLocks noGrp="1"/>
          </p:cNvSpPr>
          <p:nvPr>
            <p:ph idx="1"/>
          </p:nvPr>
        </p:nvSpPr>
        <p:spPr/>
        <p:txBody>
          <a:bodyPr>
            <a:normAutofit/>
          </a:bodyPr>
          <a:lstStyle/>
          <a:p>
            <a:pPr marL="0" indent="0">
              <a:buNone/>
            </a:pPr>
            <a:r>
              <a:rPr lang="en-GB" sz="1800" i="1" dirty="0"/>
              <a:t>This is your time to shine! Present yourself and be confident of your skills and your digital business’s relevance. It is very important to refer to your education and training experience, involvement in past projects or businesses, as well as describe the employees involved in the business (if applicable).</a:t>
            </a:r>
          </a:p>
          <a:p>
            <a:pPr marL="0" indent="0">
              <a:buNone/>
            </a:pPr>
            <a:r>
              <a:rPr lang="en-GB" sz="1800" i="1" dirty="0"/>
              <a:t>Additionally, you should provide information on your business mission, vision, and values, as they will define your digital business from then on.</a:t>
            </a:r>
          </a:p>
          <a:p>
            <a:pPr marL="0" indent="0">
              <a:buNone/>
            </a:pPr>
            <a:r>
              <a:rPr lang="en-GB" sz="1800" i="1" dirty="0"/>
              <a:t>A simple organigram (if applicable) will do the trick when presenting the business organisation.</a:t>
            </a:r>
          </a:p>
          <a:p>
            <a:pPr marL="0" indent="0">
              <a:buNone/>
            </a:pPr>
            <a:r>
              <a:rPr lang="en-GB" sz="1800" i="1" dirty="0"/>
              <a:t>No more than 2 slides for this section.</a:t>
            </a:r>
          </a:p>
          <a:p>
            <a:pPr marL="0" indent="0">
              <a:buNone/>
            </a:pPr>
            <a:r>
              <a:rPr lang="en-GB" sz="1800" i="1" dirty="0"/>
              <a:t>Replace this text with your own.</a:t>
            </a:r>
          </a:p>
        </p:txBody>
      </p:sp>
      <p:pic>
        <p:nvPicPr>
          <p:cNvPr id="5" name="Gráfico 4" descr="Fábrica destaque">
            <a:extLst>
              <a:ext uri="{FF2B5EF4-FFF2-40B4-BE49-F238E27FC236}">
                <a16:creationId xmlns:a16="http://schemas.microsoft.com/office/drawing/2014/main" id="{0D626734-B7B1-B529-0AAE-D47C367A55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27056" y="230188"/>
            <a:ext cx="914400" cy="914400"/>
          </a:xfrm>
          <a:prstGeom prst="rect">
            <a:avLst/>
          </a:prstGeom>
        </p:spPr>
      </p:pic>
    </p:spTree>
    <p:extLst>
      <p:ext uri="{BB962C8B-B14F-4D97-AF65-F5344CB8AC3E}">
        <p14:creationId xmlns:p14="http://schemas.microsoft.com/office/powerpoint/2010/main" val="3434134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33FBF1-A957-4C4C-2911-CD4B30B1E3B2}"/>
              </a:ext>
            </a:extLst>
          </p:cNvPr>
          <p:cNvSpPr>
            <a:spLocks noGrp="1"/>
          </p:cNvSpPr>
          <p:nvPr>
            <p:ph type="title"/>
          </p:nvPr>
        </p:nvSpPr>
        <p:spPr/>
        <p:txBody>
          <a:bodyPr/>
          <a:lstStyle/>
          <a:p>
            <a:r>
              <a:rPr lang="en-GB" dirty="0"/>
              <a:t>[Name of your business idea]</a:t>
            </a:r>
          </a:p>
        </p:txBody>
      </p:sp>
      <p:sp>
        <p:nvSpPr>
          <p:cNvPr id="3" name="Marcador de Posição de Conteúdo 2">
            <a:extLst>
              <a:ext uri="{FF2B5EF4-FFF2-40B4-BE49-F238E27FC236}">
                <a16:creationId xmlns:a16="http://schemas.microsoft.com/office/drawing/2014/main" id="{57B06B4E-6629-6A8A-C2A3-08B44D1A5EB3}"/>
              </a:ext>
            </a:extLst>
          </p:cNvPr>
          <p:cNvSpPr>
            <a:spLocks noGrp="1"/>
          </p:cNvSpPr>
          <p:nvPr>
            <p:ph idx="1"/>
          </p:nvPr>
        </p:nvSpPr>
        <p:spPr/>
        <p:txBody>
          <a:bodyPr>
            <a:normAutofit/>
          </a:bodyPr>
          <a:lstStyle/>
          <a:p>
            <a:pPr marL="0" indent="0">
              <a:buNone/>
            </a:pPr>
            <a:r>
              <a:rPr lang="en-GB" sz="1800" i="1" dirty="0"/>
              <a:t>This implies a well organised description of your digital business. You should indicate the main advantages, what makes it different from other market players and what is the business’s market potential.</a:t>
            </a:r>
          </a:p>
          <a:p>
            <a:pPr marL="0" indent="0">
              <a:buNone/>
            </a:pPr>
            <a:r>
              <a:rPr lang="en-GB" sz="1800" i="1" dirty="0"/>
              <a:t>No more than 2 slides for this section.</a:t>
            </a:r>
          </a:p>
          <a:p>
            <a:pPr marL="0" indent="0">
              <a:buNone/>
            </a:pPr>
            <a:r>
              <a:rPr lang="en-GB" sz="1800" i="1" dirty="0"/>
              <a:t>Replace this text with your own.</a:t>
            </a:r>
          </a:p>
        </p:txBody>
      </p:sp>
      <p:pic>
        <p:nvPicPr>
          <p:cNvPr id="5" name="Gráfico 4" descr="Luzes acesas destaque">
            <a:extLst>
              <a:ext uri="{FF2B5EF4-FFF2-40B4-BE49-F238E27FC236}">
                <a16:creationId xmlns:a16="http://schemas.microsoft.com/office/drawing/2014/main" id="{2AEDC73E-EC3D-893A-1EA2-B153BE09EA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69524" y="386557"/>
            <a:ext cx="914400" cy="914400"/>
          </a:xfrm>
          <a:prstGeom prst="rect">
            <a:avLst/>
          </a:prstGeom>
        </p:spPr>
      </p:pic>
    </p:spTree>
    <p:extLst>
      <p:ext uri="{BB962C8B-B14F-4D97-AF65-F5344CB8AC3E}">
        <p14:creationId xmlns:p14="http://schemas.microsoft.com/office/powerpoint/2010/main" val="3592609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C5A925-C7F3-B89A-9723-3A289A8819B4}"/>
              </a:ext>
            </a:extLst>
          </p:cNvPr>
          <p:cNvSpPr>
            <a:spLocks noGrp="1"/>
          </p:cNvSpPr>
          <p:nvPr>
            <p:ph type="title"/>
          </p:nvPr>
        </p:nvSpPr>
        <p:spPr/>
        <p:txBody>
          <a:bodyPr/>
          <a:lstStyle/>
          <a:p>
            <a:r>
              <a:rPr lang="en-GB" dirty="0"/>
              <a:t>Market analysis</a:t>
            </a:r>
          </a:p>
        </p:txBody>
      </p:sp>
      <p:sp>
        <p:nvSpPr>
          <p:cNvPr id="3" name="Marcador de Posição de Conteúdo 2">
            <a:extLst>
              <a:ext uri="{FF2B5EF4-FFF2-40B4-BE49-F238E27FC236}">
                <a16:creationId xmlns:a16="http://schemas.microsoft.com/office/drawing/2014/main" id="{8C3CDEF7-F3B2-423B-277A-B86604667C3A}"/>
              </a:ext>
            </a:extLst>
          </p:cNvPr>
          <p:cNvSpPr>
            <a:spLocks noGrp="1"/>
          </p:cNvSpPr>
          <p:nvPr>
            <p:ph idx="1"/>
          </p:nvPr>
        </p:nvSpPr>
        <p:spPr/>
        <p:txBody>
          <a:bodyPr>
            <a:normAutofit/>
          </a:bodyPr>
          <a:lstStyle/>
          <a:p>
            <a:pPr marL="0" indent="0">
              <a:buNone/>
            </a:pPr>
            <a:r>
              <a:rPr lang="en-GB" sz="1800" i="1" dirty="0"/>
              <a:t>When you want to launch a new digital business, market awareness is very important.</a:t>
            </a:r>
          </a:p>
          <a:p>
            <a:pPr marL="0" indent="0">
              <a:buNone/>
            </a:pPr>
            <a:r>
              <a:rPr lang="en-GB" sz="1800" i="1" dirty="0"/>
              <a:t>Therefore, it is crucial to know the development status of your product/service’s market, who are the major players/competitors, the type of customers, what they aim to acquire and if they are willing to pay for your product/service.</a:t>
            </a:r>
          </a:p>
          <a:p>
            <a:pPr marL="0" indent="0">
              <a:buNone/>
            </a:pPr>
            <a:r>
              <a:rPr lang="en-GB" sz="1800" i="1" dirty="0"/>
              <a:t>No more than 2 slides for this section.</a:t>
            </a:r>
          </a:p>
          <a:p>
            <a:pPr marL="0" indent="0">
              <a:buNone/>
            </a:pPr>
            <a:r>
              <a:rPr lang="en-GB" sz="1800" i="1" dirty="0"/>
              <a:t>Replace this text with your own.</a:t>
            </a:r>
          </a:p>
          <a:p>
            <a:pPr marL="0" indent="0">
              <a:buNone/>
            </a:pPr>
            <a:endParaRPr lang="en-GB" sz="1800" i="1" dirty="0"/>
          </a:p>
        </p:txBody>
      </p:sp>
      <p:pic>
        <p:nvPicPr>
          <p:cNvPr id="5" name="Gráfico 4" descr="Tendência de subida destaque">
            <a:extLst>
              <a:ext uri="{FF2B5EF4-FFF2-40B4-BE49-F238E27FC236}">
                <a16:creationId xmlns:a16="http://schemas.microsoft.com/office/drawing/2014/main" id="{0E7A1103-2A51-9956-ED90-1BF3870A54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1653" y="470139"/>
            <a:ext cx="914400" cy="914400"/>
          </a:xfrm>
          <a:prstGeom prst="rect">
            <a:avLst/>
          </a:prstGeom>
        </p:spPr>
      </p:pic>
    </p:spTree>
    <p:extLst>
      <p:ext uri="{BB962C8B-B14F-4D97-AF65-F5344CB8AC3E}">
        <p14:creationId xmlns:p14="http://schemas.microsoft.com/office/powerpoint/2010/main" val="3785794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3E0CFC-13C6-8B83-A9E3-69295CA6D766}"/>
              </a:ext>
            </a:extLst>
          </p:cNvPr>
          <p:cNvSpPr>
            <a:spLocks noGrp="1"/>
          </p:cNvSpPr>
          <p:nvPr>
            <p:ph type="title"/>
          </p:nvPr>
        </p:nvSpPr>
        <p:spPr/>
        <p:txBody>
          <a:bodyPr/>
          <a:lstStyle/>
          <a:p>
            <a:r>
              <a:rPr lang="en-GB" dirty="0"/>
              <a:t>Definition of goals and commercial strategy</a:t>
            </a:r>
          </a:p>
        </p:txBody>
      </p:sp>
      <p:sp>
        <p:nvSpPr>
          <p:cNvPr id="3" name="Marcador de Posição de Conteúdo 2">
            <a:extLst>
              <a:ext uri="{FF2B5EF4-FFF2-40B4-BE49-F238E27FC236}">
                <a16:creationId xmlns:a16="http://schemas.microsoft.com/office/drawing/2014/main" id="{BAB2C117-E351-1CAB-59BE-33DBF8734E9F}"/>
              </a:ext>
            </a:extLst>
          </p:cNvPr>
          <p:cNvSpPr>
            <a:spLocks noGrp="1"/>
          </p:cNvSpPr>
          <p:nvPr>
            <p:ph idx="1"/>
          </p:nvPr>
        </p:nvSpPr>
        <p:spPr/>
        <p:txBody>
          <a:bodyPr>
            <a:normAutofit/>
          </a:bodyPr>
          <a:lstStyle/>
          <a:p>
            <a:pPr marL="0" indent="0">
              <a:buNone/>
            </a:pPr>
            <a:r>
              <a:rPr lang="en-GB" sz="1800" i="1" dirty="0"/>
              <a:t>For a business plan to succeed, you should clearly identify the main goals of your business. You can use bullet points based on the SMART methodology.</a:t>
            </a:r>
          </a:p>
          <a:p>
            <a:pPr marL="0" indent="0">
              <a:buNone/>
            </a:pPr>
            <a:r>
              <a:rPr lang="en-GB" sz="1800" i="1" dirty="0"/>
              <a:t>You should also focus your analysis on the needs of customers and product/service positioning on the market, i.e., your digital business commercial strategy, in which you will identify your main customers and their segmentation, the means used to increase sales, the creation of your corporate image and how you wish to communicate it, among other topics.</a:t>
            </a:r>
          </a:p>
          <a:p>
            <a:pPr marL="0" indent="0">
              <a:buNone/>
            </a:pPr>
            <a:r>
              <a:rPr lang="en-GB" sz="1800" i="1" dirty="0"/>
              <a:t>No more than 2 slides for this section: 1 for the SMART goals and 1 for the commercial strategy.</a:t>
            </a:r>
          </a:p>
          <a:p>
            <a:pPr marL="0" indent="0">
              <a:buNone/>
            </a:pPr>
            <a:r>
              <a:rPr lang="en-GB" sz="1800" i="1" dirty="0"/>
              <a:t>Replace this text with your own.</a:t>
            </a:r>
          </a:p>
          <a:p>
            <a:pPr marL="0" indent="0">
              <a:buNone/>
            </a:pPr>
            <a:endParaRPr lang="en-GB" sz="1800" i="1" dirty="0"/>
          </a:p>
        </p:txBody>
      </p:sp>
      <p:pic>
        <p:nvPicPr>
          <p:cNvPr id="5" name="Gráfico 4" descr="Alvo com preenchimento sólido">
            <a:extLst>
              <a:ext uri="{FF2B5EF4-FFF2-40B4-BE49-F238E27FC236}">
                <a16:creationId xmlns:a16="http://schemas.microsoft.com/office/drawing/2014/main" id="{6866163B-DA14-E55F-CE17-6DD1305D20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13056" y="504645"/>
            <a:ext cx="914400" cy="914400"/>
          </a:xfrm>
          <a:prstGeom prst="rect">
            <a:avLst/>
          </a:prstGeom>
        </p:spPr>
      </p:pic>
    </p:spTree>
    <p:extLst>
      <p:ext uri="{BB962C8B-B14F-4D97-AF65-F5344CB8AC3E}">
        <p14:creationId xmlns:p14="http://schemas.microsoft.com/office/powerpoint/2010/main" val="1843169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6BE7C5-6DB3-668D-51FD-13BEEE7FA4EA}"/>
              </a:ext>
            </a:extLst>
          </p:cNvPr>
          <p:cNvSpPr>
            <a:spLocks noGrp="1"/>
          </p:cNvSpPr>
          <p:nvPr>
            <p:ph type="title"/>
          </p:nvPr>
        </p:nvSpPr>
        <p:spPr/>
        <p:txBody>
          <a:bodyPr/>
          <a:lstStyle/>
          <a:p>
            <a:r>
              <a:rPr lang="en-GB" dirty="0"/>
              <a:t>Funding request and financial forecast</a:t>
            </a:r>
          </a:p>
        </p:txBody>
      </p:sp>
      <p:sp>
        <p:nvSpPr>
          <p:cNvPr id="3" name="Marcador de Posição de Conteúdo 2">
            <a:extLst>
              <a:ext uri="{FF2B5EF4-FFF2-40B4-BE49-F238E27FC236}">
                <a16:creationId xmlns:a16="http://schemas.microsoft.com/office/drawing/2014/main" id="{811C50F7-59D7-B717-5EC9-B97791B42DC2}"/>
              </a:ext>
            </a:extLst>
          </p:cNvPr>
          <p:cNvSpPr>
            <a:spLocks noGrp="1"/>
          </p:cNvSpPr>
          <p:nvPr>
            <p:ph idx="1"/>
          </p:nvPr>
        </p:nvSpPr>
        <p:spPr/>
        <p:txBody>
          <a:bodyPr>
            <a:normAutofit/>
          </a:bodyPr>
          <a:lstStyle/>
          <a:p>
            <a:pPr marL="0" indent="0">
              <a:buNone/>
            </a:pPr>
            <a:r>
              <a:rPr lang="en-US" sz="1800" b="0" i="1" u="none" strike="noStrike" baseline="0" dirty="0">
                <a:solidFill>
                  <a:srgbClr val="000000"/>
                </a:solidFill>
                <a:latin typeface="Arial" panose="020B0604020202020204" pitchFamily="34" charset="0"/>
              </a:rPr>
              <a:t>Here you should include financial projections for your digital business up to 3 years, i.e., how much money you expect to gain and to spend. These are the business cash flows. </a:t>
            </a:r>
          </a:p>
          <a:p>
            <a:pPr marL="0" indent="0">
              <a:buNone/>
            </a:pPr>
            <a:r>
              <a:rPr lang="en-US" sz="1800" b="0" i="1" u="none" strike="noStrike" baseline="0" dirty="0">
                <a:solidFill>
                  <a:srgbClr val="000000"/>
                </a:solidFill>
                <a:latin typeface="Arial" panose="020B0604020202020204" pitchFamily="34" charset="0"/>
              </a:rPr>
              <a:t>Additionally, you should consider sale projections, costs with personnel, costs with materials, external suppliers, etc., as well as </a:t>
            </a:r>
            <a:r>
              <a:rPr lang="en-US" sz="1800" i="1" dirty="0">
                <a:solidFill>
                  <a:srgbClr val="000000"/>
                </a:solidFill>
                <a:latin typeface="Arial" panose="020B0604020202020204" pitchFamily="34" charset="0"/>
              </a:rPr>
              <a:t>potential investments coming from </a:t>
            </a:r>
            <a:r>
              <a:rPr lang="en-US" sz="1800" b="0" i="1" u="none" strike="noStrike" baseline="0" dirty="0">
                <a:solidFill>
                  <a:srgbClr val="000000"/>
                </a:solidFill>
                <a:latin typeface="Arial" panose="020B0604020202020204" pitchFamily="34" charset="0"/>
              </a:rPr>
              <a:t>bank credit, crowdfunding, subsidies. </a:t>
            </a:r>
          </a:p>
          <a:p>
            <a:pPr marL="0" indent="0">
              <a:buNone/>
            </a:pPr>
            <a:r>
              <a:rPr lang="en-US" sz="1800" b="0" i="1" u="none" strike="noStrike" baseline="0" dirty="0">
                <a:solidFill>
                  <a:srgbClr val="000000"/>
                </a:solidFill>
                <a:latin typeface="Arial" panose="020B0604020202020204" pitchFamily="34" charset="0"/>
              </a:rPr>
              <a:t>No more than 1 slide for this section. </a:t>
            </a:r>
          </a:p>
          <a:p>
            <a:pPr marL="0" indent="0">
              <a:buNone/>
            </a:pPr>
            <a:r>
              <a:rPr lang="en-US" sz="1800" b="0" i="1" u="none" strike="noStrike" baseline="0" dirty="0">
                <a:solidFill>
                  <a:srgbClr val="000000"/>
                </a:solidFill>
                <a:latin typeface="Arial" panose="020B0604020202020204" pitchFamily="34" charset="0"/>
              </a:rPr>
              <a:t>You can present the information in a table.</a:t>
            </a:r>
          </a:p>
          <a:p>
            <a:pPr marL="0" indent="0">
              <a:buNone/>
            </a:pPr>
            <a:r>
              <a:rPr lang="en-US" sz="1800" b="0" i="1" u="none" strike="noStrike" baseline="0" dirty="0">
                <a:solidFill>
                  <a:srgbClr val="000000"/>
                </a:solidFill>
                <a:latin typeface="Arial" panose="020B0604020202020204" pitchFamily="34" charset="0"/>
              </a:rPr>
              <a:t>Replace this text with your own. </a:t>
            </a:r>
            <a:endParaRPr lang="pt-PT" sz="1800" i="1" dirty="0"/>
          </a:p>
        </p:txBody>
      </p:sp>
      <p:pic>
        <p:nvPicPr>
          <p:cNvPr id="5" name="Gráfico 4" descr="Nota com asas destaque">
            <a:extLst>
              <a:ext uri="{FF2B5EF4-FFF2-40B4-BE49-F238E27FC236}">
                <a16:creationId xmlns:a16="http://schemas.microsoft.com/office/drawing/2014/main" id="{9F7EE314-D23F-7BBA-3249-ABC5E8C033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48490" y="478766"/>
            <a:ext cx="914400" cy="914400"/>
          </a:xfrm>
          <a:prstGeom prst="rect">
            <a:avLst/>
          </a:prstGeom>
        </p:spPr>
      </p:pic>
    </p:spTree>
    <p:extLst>
      <p:ext uri="{BB962C8B-B14F-4D97-AF65-F5344CB8AC3E}">
        <p14:creationId xmlns:p14="http://schemas.microsoft.com/office/powerpoint/2010/main" val="906330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3D9B6C-460C-1958-75D0-CF196ECA883C}"/>
              </a:ext>
            </a:extLst>
          </p:cNvPr>
          <p:cNvSpPr>
            <a:spLocks noGrp="1"/>
          </p:cNvSpPr>
          <p:nvPr>
            <p:ph type="title"/>
          </p:nvPr>
        </p:nvSpPr>
        <p:spPr/>
        <p:txBody>
          <a:bodyPr/>
          <a:lstStyle/>
          <a:p>
            <a:r>
              <a:rPr lang="en-GB" dirty="0"/>
              <a:t>Conclusions</a:t>
            </a:r>
          </a:p>
        </p:txBody>
      </p:sp>
      <p:sp>
        <p:nvSpPr>
          <p:cNvPr id="3" name="Marcador de Posição de Conteúdo 2">
            <a:extLst>
              <a:ext uri="{FF2B5EF4-FFF2-40B4-BE49-F238E27FC236}">
                <a16:creationId xmlns:a16="http://schemas.microsoft.com/office/drawing/2014/main" id="{6A577954-CB98-DC62-D2FB-00C2C674AD2D}"/>
              </a:ext>
            </a:extLst>
          </p:cNvPr>
          <p:cNvSpPr>
            <a:spLocks noGrp="1"/>
          </p:cNvSpPr>
          <p:nvPr>
            <p:ph idx="1"/>
          </p:nvPr>
        </p:nvSpPr>
        <p:spPr/>
        <p:txBody>
          <a:bodyPr>
            <a:normAutofit/>
          </a:bodyPr>
          <a:lstStyle/>
          <a:p>
            <a:pPr marL="0" indent="0">
              <a:buNone/>
            </a:pPr>
            <a:r>
              <a:rPr lang="en-US" sz="1800" b="0" i="1" u="none" strike="noStrike" baseline="0" dirty="0">
                <a:solidFill>
                  <a:srgbClr val="000000"/>
                </a:solidFill>
                <a:latin typeface="Arial" panose="020B0604020202020204" pitchFamily="34" charset="0"/>
              </a:rPr>
              <a:t>This section will close your digital business plan and, thus, should be clear, and concise (no more than 1 slide) and include the information you find most relevant to highlight from everything you have presented. </a:t>
            </a:r>
          </a:p>
          <a:p>
            <a:pPr marL="0" indent="0">
              <a:buNone/>
            </a:pPr>
            <a:r>
              <a:rPr lang="en-US" sz="1800" b="0" i="1" u="none" strike="noStrike" baseline="0" dirty="0">
                <a:solidFill>
                  <a:srgbClr val="000000"/>
                </a:solidFill>
                <a:latin typeface="Arial" panose="020B0604020202020204" pitchFamily="34" charset="0"/>
              </a:rPr>
              <a:t>This usually relates to what is your added-value and that of your employees for moving forward with your business how your idea, i.e., product/service differentiates from others already in the market, i.e., what is its innovation potential. </a:t>
            </a:r>
          </a:p>
          <a:p>
            <a:pPr marL="0" indent="0">
              <a:buNone/>
            </a:pPr>
            <a:r>
              <a:rPr lang="en-US" sz="1800" b="0" i="1" u="none" strike="noStrike" baseline="0" dirty="0">
                <a:solidFill>
                  <a:srgbClr val="000000"/>
                </a:solidFill>
                <a:latin typeface="Arial" panose="020B0604020202020204" pitchFamily="34" charset="0"/>
              </a:rPr>
              <a:t>Here you can also present the information by using bullet points. </a:t>
            </a:r>
          </a:p>
          <a:p>
            <a:pPr marL="0" indent="0">
              <a:buNone/>
            </a:pPr>
            <a:r>
              <a:rPr lang="en-US" sz="1800" b="0" i="1" u="none" strike="noStrike" baseline="0" dirty="0">
                <a:solidFill>
                  <a:srgbClr val="000000"/>
                </a:solidFill>
                <a:latin typeface="Arial" panose="020B0604020202020204" pitchFamily="34" charset="0"/>
              </a:rPr>
              <a:t>Replace this text with your own. </a:t>
            </a:r>
            <a:endParaRPr lang="pt-PT" sz="1800" i="1" dirty="0"/>
          </a:p>
        </p:txBody>
      </p:sp>
      <p:pic>
        <p:nvPicPr>
          <p:cNvPr id="5" name="Gráfico 4" descr="Conversar destaque">
            <a:extLst>
              <a:ext uri="{FF2B5EF4-FFF2-40B4-BE49-F238E27FC236}">
                <a16:creationId xmlns:a16="http://schemas.microsoft.com/office/drawing/2014/main" id="{66B28AB6-BB14-7935-6D54-A2991C3473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92747" y="570706"/>
            <a:ext cx="914400" cy="914400"/>
          </a:xfrm>
          <a:prstGeom prst="rect">
            <a:avLst/>
          </a:prstGeom>
        </p:spPr>
      </p:pic>
    </p:spTree>
    <p:extLst>
      <p:ext uri="{BB962C8B-B14F-4D97-AF65-F5344CB8AC3E}">
        <p14:creationId xmlns:p14="http://schemas.microsoft.com/office/powerpoint/2010/main" val="1532558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7BDCF07A-7371-4CDD-8676-4FF8C0D242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1140"/>
            <a:ext cx="7910195" cy="5356860"/>
          </a:xfrm>
          <a:prstGeom prst="rect">
            <a:avLst/>
          </a:prstGeom>
        </p:spPr>
      </p:pic>
      <p:pic>
        <p:nvPicPr>
          <p:cNvPr id="6" name="Imagem 5">
            <a:extLst>
              <a:ext uri="{FF2B5EF4-FFF2-40B4-BE49-F238E27FC236}">
                <a16:creationId xmlns:a16="http://schemas.microsoft.com/office/drawing/2014/main" id="{2A7DC820-8AE6-4570-B119-D6DAAC395B38}"/>
              </a:ext>
            </a:extLst>
          </p:cNvPr>
          <p:cNvPicPr>
            <a:picLocks noChangeAspect="1"/>
          </p:cNvPicPr>
          <p:nvPr/>
        </p:nvPicPr>
        <p:blipFill rotWithShape="1">
          <a:blip r:embed="rId3">
            <a:extLst>
              <a:ext uri="{28A0092B-C50C-407E-A947-70E740481C1C}">
                <a14:useLocalDpi xmlns:a14="http://schemas.microsoft.com/office/drawing/2010/main" val="0"/>
              </a:ext>
            </a:extLst>
          </a:blip>
          <a:srcRect l="12757" t="35256" r="11512" b="37049"/>
          <a:stretch/>
        </p:blipFill>
        <p:spPr bwMode="auto">
          <a:xfrm>
            <a:off x="8267700" y="4440680"/>
            <a:ext cx="3924300" cy="1435100"/>
          </a:xfrm>
          <a:prstGeom prst="rect">
            <a:avLst/>
          </a:prstGeom>
          <a:noFill/>
          <a:ln>
            <a:noFill/>
          </a:ln>
          <a:extLst>
            <a:ext uri="{53640926-AAD7-44D8-BBD7-CCE9431645EC}">
              <a14:shadowObscured xmlns:a14="http://schemas.microsoft.com/office/drawing/2010/main"/>
            </a:ext>
          </a:extLst>
        </p:spPr>
      </p:pic>
      <p:sp>
        <p:nvSpPr>
          <p:cNvPr id="7" name="CaixaDeTexto 6">
            <a:extLst>
              <a:ext uri="{FF2B5EF4-FFF2-40B4-BE49-F238E27FC236}">
                <a16:creationId xmlns:a16="http://schemas.microsoft.com/office/drawing/2014/main" id="{4D6B8CE9-8880-4A40-9699-2A00960FD07B}"/>
              </a:ext>
            </a:extLst>
          </p:cNvPr>
          <p:cNvSpPr txBox="1"/>
          <p:nvPr/>
        </p:nvSpPr>
        <p:spPr>
          <a:xfrm>
            <a:off x="8267700" y="1501140"/>
            <a:ext cx="1564005" cy="246221"/>
          </a:xfrm>
          <a:prstGeom prst="rect">
            <a:avLst/>
          </a:prstGeom>
          <a:noFill/>
        </p:spPr>
        <p:txBody>
          <a:bodyPr wrap="square">
            <a:spAutoFit/>
          </a:bodyPr>
          <a:lstStyle/>
          <a:p>
            <a:r>
              <a:rPr lang="pt-PT" sz="1000" b="1" dirty="0">
                <a:effectLst/>
                <a:latin typeface="Verdana" panose="020B0604030504040204" pitchFamily="34" charset="0"/>
                <a:ea typeface="Times New Roman" panose="02020603050405020304" pitchFamily="18" charset="0"/>
                <a:cs typeface="Arial" panose="020B0604020202020204" pitchFamily="34" charset="0"/>
              </a:rPr>
              <a:t>PARTNERSHIP</a:t>
            </a:r>
            <a:endParaRPr lang="pt-PT" sz="10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1" name="Rectangle 8">
            <a:extLst>
              <a:ext uri="{FF2B5EF4-FFF2-40B4-BE49-F238E27FC236}">
                <a16:creationId xmlns:a16="http://schemas.microsoft.com/office/drawing/2014/main" id="{6C63D5F2-1620-4843-A4B0-D4BEB71CEA33}"/>
              </a:ext>
            </a:extLst>
          </p:cNvPr>
          <p:cNvSpPr>
            <a:spLocks noChangeArrowheads="1"/>
          </p:cNvSpPr>
          <p:nvPr/>
        </p:nvSpPr>
        <p:spPr bwMode="auto">
          <a:xfrm flipV="1">
            <a:off x="5956300" y="1408405"/>
            <a:ext cx="85852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PT"/>
          </a:p>
        </p:txBody>
      </p:sp>
      <p:sp>
        <p:nvSpPr>
          <p:cNvPr id="12" name="Rectangle 9">
            <a:extLst>
              <a:ext uri="{FF2B5EF4-FFF2-40B4-BE49-F238E27FC236}">
                <a16:creationId xmlns:a16="http://schemas.microsoft.com/office/drawing/2014/main" id="{8FC38C5C-2859-420C-913A-AF46B9B896CF}"/>
              </a:ext>
            </a:extLst>
          </p:cNvPr>
          <p:cNvSpPr>
            <a:spLocks noChangeArrowheads="1"/>
          </p:cNvSpPr>
          <p:nvPr/>
        </p:nvSpPr>
        <p:spPr bwMode="auto">
          <a:xfrm>
            <a:off x="8267700" y="5733258"/>
            <a:ext cx="383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IE" altLang="zh-CN" sz="700" b="0" i="0" u="none" strike="noStrike" cap="none" normalizeH="0" baseline="0" dirty="0">
                <a:ln>
                  <a:noFill/>
                </a:ln>
                <a:solidFill>
                  <a:srgbClr val="7F7F7F"/>
                </a:solidFill>
                <a:effectLst/>
                <a:latin typeface="Calibri" panose="020F0502020204030204" pitchFamily="34" charset="0"/>
                <a:ea typeface="Times New Roman" panose="02020603050405020304" pitchFamily="18" charset="0"/>
                <a:cs typeface="Verdana" panose="020B060403050404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kumimoji="0" lang="pt-PT" altLang="zh-CN"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IE" altLang="zh-CN" sz="700" b="0" i="0" u="none" strike="noStrike" cap="none" normalizeH="0" baseline="0" dirty="0">
                <a:ln>
                  <a:noFill/>
                </a:ln>
                <a:solidFill>
                  <a:srgbClr val="5A4AE3"/>
                </a:solidFill>
                <a:effectLst/>
                <a:latin typeface="Calibri" panose="020F0502020204030204" pitchFamily="34" charset="0"/>
                <a:ea typeface="Times New Roman" panose="02020603050405020304" pitchFamily="18" charset="0"/>
                <a:cs typeface="Verdana" panose="020B0604030504040204" pitchFamily="34" charset="0"/>
              </a:rPr>
              <a:t>PROJECT NUMBER 2</a:t>
            </a:r>
            <a:r>
              <a:rPr kumimoji="0" lang="en-IE" altLang="zh-CN" sz="700" b="0" i="0" u="none" strike="noStrike" cap="none" normalizeH="0" baseline="0" dirty="0" bmk="">
                <a:ln>
                  <a:noFill/>
                </a:ln>
                <a:solidFill>
                  <a:srgbClr val="5A4AE3"/>
                </a:solidFill>
                <a:effectLst/>
                <a:latin typeface="Calibri" panose="020F0502020204030204" pitchFamily="34" charset="0"/>
                <a:ea typeface="Times New Roman" panose="02020603050405020304" pitchFamily="18" charset="0"/>
                <a:cs typeface="Verdana" panose="020B0604030504040204" pitchFamily="34" charset="0"/>
              </a:rPr>
              <a:t>021-1-CZ01-KA220-VET-000024882</a:t>
            </a:r>
            <a:endParaRPr kumimoji="0" lang="en-IE" altLang="zh-CN" sz="1800" b="0" i="0" u="none" strike="noStrike" cap="none" normalizeH="0" baseline="0" dirty="0">
              <a:ln>
                <a:noFill/>
              </a:ln>
              <a:solidFill>
                <a:schemeClr val="tx1"/>
              </a:solidFill>
              <a:effectLst/>
              <a:latin typeface="Arial" panose="020B0604020202020204" pitchFamily="34" charset="0"/>
            </a:endParaRPr>
          </a:p>
        </p:txBody>
      </p:sp>
      <p:pic>
        <p:nvPicPr>
          <p:cNvPr id="33" name="Imagem 32">
            <a:extLst>
              <a:ext uri="{FF2B5EF4-FFF2-40B4-BE49-F238E27FC236}">
                <a16:creationId xmlns:a16="http://schemas.microsoft.com/office/drawing/2014/main" id="{B68D0E3E-7FC8-4A03-B600-CCAEDC0744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585" y="1819875"/>
            <a:ext cx="4178515" cy="2743341"/>
          </a:xfrm>
          <a:prstGeom prst="rect">
            <a:avLst/>
          </a:prstGeom>
        </p:spPr>
      </p:pic>
    </p:spTree>
    <p:extLst>
      <p:ext uri="{BB962C8B-B14F-4D97-AF65-F5344CB8AC3E}">
        <p14:creationId xmlns:p14="http://schemas.microsoft.com/office/powerpoint/2010/main" val="3743038634"/>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782</Words>
  <Application>Microsoft Office PowerPoint</Application>
  <PresentationFormat>Ecrã Panorâmico</PresentationFormat>
  <Paragraphs>44</Paragraphs>
  <Slides>9</Slides>
  <Notes>0</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9</vt:i4>
      </vt:variant>
    </vt:vector>
  </HeadingPairs>
  <TitlesOfParts>
    <vt:vector size="13" baseType="lpstr">
      <vt:lpstr>Arial</vt:lpstr>
      <vt:lpstr>Calibri</vt:lpstr>
      <vt:lpstr>Verdana</vt:lpstr>
      <vt:lpstr>Tema do Office</vt:lpstr>
      <vt:lpstr>Apresentação do PowerPoint</vt:lpstr>
      <vt:lpstr>Executive summary</vt:lpstr>
      <vt:lpstr>[Name of business] structure and organisation</vt:lpstr>
      <vt:lpstr>[Name of your business idea]</vt:lpstr>
      <vt:lpstr>Market analysis</vt:lpstr>
      <vt:lpstr>Definition of goals and commercial strategy</vt:lpstr>
      <vt:lpstr>Funding request and financial forecast</vt:lpstr>
      <vt:lpstr>Conclusions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Isabel Nunes</dc:creator>
  <cp:lastModifiedBy>Nadine Teles</cp:lastModifiedBy>
  <cp:revision>1</cp:revision>
  <dcterms:created xsi:type="dcterms:W3CDTF">2022-01-03T19:30:46Z</dcterms:created>
  <dcterms:modified xsi:type="dcterms:W3CDTF">2023-01-06T18:37:43Z</dcterms:modified>
</cp:coreProperties>
</file>