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63" r:id="rId3"/>
    <p:sldId id="264" r:id="rId4"/>
    <p:sldId id="265" r:id="rId5"/>
    <p:sldId id="266" r:id="rId6"/>
    <p:sldId id="267" r:id="rId7"/>
    <p:sldId id="268" r:id="rId8"/>
    <p:sldId id="269" r:id="rId9"/>
    <p:sldId id="270" r:id="rId10"/>
    <p:sldId id="271" r:id="rId11"/>
    <p:sldId id="272" r:id="rId12"/>
    <p:sldId id="273" r:id="rId13"/>
    <p:sldId id="262" r:id="rId14"/>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4A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D875B5-126F-4BBD-8A59-22C6B543667E}" v="22" dt="2023-01-19T18:32:05.3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 Nunes" userId="200eb776-7843-4d06-900c-de66822edd26" providerId="ADAL" clId="{E99D71CC-2943-4A6D-AE58-5E0166D57929}"/>
    <pc:docChg chg="modSld">
      <pc:chgData name="Isabel Nunes" userId="200eb776-7843-4d06-900c-de66822edd26" providerId="ADAL" clId="{E99D71CC-2943-4A6D-AE58-5E0166D57929}" dt="2022-01-06T16:01:22.095" v="0" actId="1076"/>
      <pc:docMkLst>
        <pc:docMk/>
      </pc:docMkLst>
      <pc:sldChg chg="modSp mod">
        <pc:chgData name="Isabel Nunes" userId="200eb776-7843-4d06-900c-de66822edd26" providerId="ADAL" clId="{E99D71CC-2943-4A6D-AE58-5E0166D57929}" dt="2022-01-06T16:01:22.095" v="0" actId="1076"/>
        <pc:sldMkLst>
          <pc:docMk/>
          <pc:sldMk cId="3743038634" sldId="262"/>
        </pc:sldMkLst>
        <pc:spChg chg="mod">
          <ac:chgData name="Isabel Nunes" userId="200eb776-7843-4d06-900c-de66822edd26" providerId="ADAL" clId="{E99D71CC-2943-4A6D-AE58-5E0166D57929}" dt="2022-01-06T16:01:22.095" v="0" actId="1076"/>
          <ac:spMkLst>
            <pc:docMk/>
            <pc:sldMk cId="3743038634" sldId="262"/>
            <ac:spMk id="7" creationId="{4D6B8CE9-8880-4A40-9699-2A00960FD07B}"/>
          </ac:spMkLst>
        </pc:spChg>
      </pc:sldChg>
    </pc:docChg>
  </pc:docChgLst>
  <pc:docChgLst>
    <pc:chgData name="Nadine Teles" userId="af83299c-e416-4a94-a966-531d761255d3" providerId="ADAL" clId="{BA9C3DFD-6E44-4B18-992A-32BAF520A70E}"/>
    <pc:docChg chg="undo custSel addSld delSld modSld sldOrd modMainMaster">
      <pc:chgData name="Nadine Teles" userId="af83299c-e416-4a94-a966-531d761255d3" providerId="ADAL" clId="{BA9C3DFD-6E44-4B18-992A-32BAF520A70E}" dt="2023-01-06T18:37:42.320" v="3660" actId="47"/>
      <pc:docMkLst>
        <pc:docMk/>
      </pc:docMkLst>
      <pc:sldChg chg="modSp mod">
        <pc:chgData name="Nadine Teles" userId="af83299c-e416-4a94-a966-531d761255d3" providerId="ADAL" clId="{BA9C3DFD-6E44-4B18-992A-32BAF520A70E}" dt="2023-01-06T17:56:41.070" v="52" actId="404"/>
        <pc:sldMkLst>
          <pc:docMk/>
          <pc:sldMk cId="3390969636" sldId="256"/>
        </pc:sldMkLst>
        <pc:spChg chg="mod">
          <ac:chgData name="Nadine Teles" userId="af83299c-e416-4a94-a966-531d761255d3" providerId="ADAL" clId="{BA9C3DFD-6E44-4B18-992A-32BAF520A70E}" dt="2023-01-06T17:56:41.070" v="52" actId="404"/>
          <ac:spMkLst>
            <pc:docMk/>
            <pc:sldMk cId="3390969636" sldId="256"/>
            <ac:spMk id="5" creationId="{9B1040E7-C878-4DEF-A1B3-85DE1C05BDD8}"/>
          </ac:spMkLst>
        </pc:spChg>
      </pc:sldChg>
      <pc:sldChg chg="del">
        <pc:chgData name="Nadine Teles" userId="af83299c-e416-4a94-a966-531d761255d3" providerId="ADAL" clId="{BA9C3DFD-6E44-4B18-992A-32BAF520A70E}" dt="2023-01-06T17:59:03.443" v="143" actId="47"/>
        <pc:sldMkLst>
          <pc:docMk/>
          <pc:sldMk cId="2463496771" sldId="257"/>
        </pc:sldMkLst>
      </pc:sldChg>
      <pc:sldChg chg="del">
        <pc:chgData name="Nadine Teles" userId="af83299c-e416-4a94-a966-531d761255d3" providerId="ADAL" clId="{BA9C3DFD-6E44-4B18-992A-32BAF520A70E}" dt="2023-01-06T17:59:03.044" v="142" actId="47"/>
        <pc:sldMkLst>
          <pc:docMk/>
          <pc:sldMk cId="2400611575" sldId="258"/>
        </pc:sldMkLst>
      </pc:sldChg>
      <pc:sldChg chg="del">
        <pc:chgData name="Nadine Teles" userId="af83299c-e416-4a94-a966-531d761255d3" providerId="ADAL" clId="{BA9C3DFD-6E44-4B18-992A-32BAF520A70E}" dt="2023-01-06T17:59:03.966" v="144" actId="47"/>
        <pc:sldMkLst>
          <pc:docMk/>
          <pc:sldMk cId="440586908" sldId="260"/>
        </pc:sldMkLst>
      </pc:sldChg>
      <pc:sldChg chg="del">
        <pc:chgData name="Nadine Teles" userId="af83299c-e416-4a94-a966-531d761255d3" providerId="ADAL" clId="{BA9C3DFD-6E44-4B18-992A-32BAF520A70E}" dt="2023-01-06T17:59:04.705" v="145" actId="47"/>
        <pc:sldMkLst>
          <pc:docMk/>
          <pc:sldMk cId="2318327534" sldId="261"/>
        </pc:sldMkLst>
      </pc:sldChg>
      <pc:sldChg chg="delSp mod">
        <pc:chgData name="Nadine Teles" userId="af83299c-e416-4a94-a966-531d761255d3" providerId="ADAL" clId="{BA9C3DFD-6E44-4B18-992A-32BAF520A70E}" dt="2023-01-06T18:01:43.327" v="334" actId="478"/>
        <pc:sldMkLst>
          <pc:docMk/>
          <pc:sldMk cId="3743038634" sldId="262"/>
        </pc:sldMkLst>
        <pc:spChg chg="del">
          <ac:chgData name="Nadine Teles" userId="af83299c-e416-4a94-a966-531d761255d3" providerId="ADAL" clId="{BA9C3DFD-6E44-4B18-992A-32BAF520A70E}" dt="2023-01-06T18:01:43.327" v="334" actId="478"/>
          <ac:spMkLst>
            <pc:docMk/>
            <pc:sldMk cId="3743038634" sldId="262"/>
            <ac:spMk id="5" creationId="{9B1040E7-C878-4DEF-A1B3-85DE1C05BDD8}"/>
          </ac:spMkLst>
        </pc:spChg>
      </pc:sldChg>
      <pc:sldChg chg="addSp modSp new mod ord">
        <pc:chgData name="Nadine Teles" userId="af83299c-e416-4a94-a966-531d761255d3" providerId="ADAL" clId="{BA9C3DFD-6E44-4B18-992A-32BAF520A70E}" dt="2023-01-06T18:28:07.363" v="3194" actId="20577"/>
        <pc:sldMkLst>
          <pc:docMk/>
          <pc:sldMk cId="813086963" sldId="263"/>
        </pc:sldMkLst>
        <pc:spChg chg="mod">
          <ac:chgData name="Nadine Teles" userId="af83299c-e416-4a94-a966-531d761255d3" providerId="ADAL" clId="{BA9C3DFD-6E44-4B18-992A-32BAF520A70E}" dt="2023-01-06T17:57:39.021" v="73" actId="790"/>
          <ac:spMkLst>
            <pc:docMk/>
            <pc:sldMk cId="813086963" sldId="263"/>
            <ac:spMk id="2" creationId="{DE9595B5-ADCA-BE69-FA37-4CB3A242E3AE}"/>
          </ac:spMkLst>
        </pc:spChg>
        <pc:spChg chg="mod">
          <ac:chgData name="Nadine Teles" userId="af83299c-e416-4a94-a966-531d761255d3" providerId="ADAL" clId="{BA9C3DFD-6E44-4B18-992A-32BAF520A70E}" dt="2023-01-06T18:28:07.363" v="3194" actId="20577"/>
          <ac:spMkLst>
            <pc:docMk/>
            <pc:sldMk cId="813086963" sldId="263"/>
            <ac:spMk id="3" creationId="{0BF3E91F-6ED4-37A1-6766-7A32339E2FBB}"/>
          </ac:spMkLst>
        </pc:spChg>
        <pc:picChg chg="add mod">
          <ac:chgData name="Nadine Teles" userId="af83299c-e416-4a94-a966-531d761255d3" providerId="ADAL" clId="{BA9C3DFD-6E44-4B18-992A-32BAF520A70E}" dt="2023-01-06T18:17:10.092" v="2344" actId="207"/>
          <ac:picMkLst>
            <pc:docMk/>
            <pc:sldMk cId="813086963" sldId="263"/>
            <ac:picMk id="5" creationId="{551A4F31-1FCE-6A84-FC51-96DB6A52F6BF}"/>
          </ac:picMkLst>
        </pc:picChg>
      </pc:sldChg>
      <pc:sldChg chg="addSp modSp new mod">
        <pc:chgData name="Nadine Teles" userId="af83299c-e416-4a94-a966-531d761255d3" providerId="ADAL" clId="{BA9C3DFD-6E44-4B18-992A-32BAF520A70E}" dt="2023-01-06T18:28:50.917" v="3196" actId="20577"/>
        <pc:sldMkLst>
          <pc:docMk/>
          <pc:sldMk cId="3434134217" sldId="264"/>
        </pc:sldMkLst>
        <pc:spChg chg="mod">
          <ac:chgData name="Nadine Teles" userId="af83299c-e416-4a94-a966-531d761255d3" providerId="ADAL" clId="{BA9C3DFD-6E44-4B18-992A-32BAF520A70E}" dt="2023-01-06T18:09:41.939" v="1345" actId="20577"/>
          <ac:spMkLst>
            <pc:docMk/>
            <pc:sldMk cId="3434134217" sldId="264"/>
            <ac:spMk id="2" creationId="{79709B8A-C467-A7AA-06DD-F4D79148D0E9}"/>
          </ac:spMkLst>
        </pc:spChg>
        <pc:spChg chg="mod">
          <ac:chgData name="Nadine Teles" userId="af83299c-e416-4a94-a966-531d761255d3" providerId="ADAL" clId="{BA9C3DFD-6E44-4B18-992A-32BAF520A70E}" dt="2023-01-06T18:28:50.917" v="3196" actId="20577"/>
          <ac:spMkLst>
            <pc:docMk/>
            <pc:sldMk cId="3434134217" sldId="264"/>
            <ac:spMk id="3" creationId="{7C0C3FA8-F157-160C-A7FE-A56A903A7B1C}"/>
          </ac:spMkLst>
        </pc:spChg>
        <pc:picChg chg="add mod">
          <ac:chgData name="Nadine Teles" userId="af83299c-e416-4a94-a966-531d761255d3" providerId="ADAL" clId="{BA9C3DFD-6E44-4B18-992A-32BAF520A70E}" dt="2023-01-06T18:17:44.264" v="2347" actId="1076"/>
          <ac:picMkLst>
            <pc:docMk/>
            <pc:sldMk cId="3434134217" sldId="264"/>
            <ac:picMk id="5" creationId="{0D626734-B7B1-B529-0AAE-D47C367A551E}"/>
          </ac:picMkLst>
        </pc:picChg>
      </pc:sldChg>
      <pc:sldChg chg="addSp modSp new mod">
        <pc:chgData name="Nadine Teles" userId="af83299c-e416-4a94-a966-531d761255d3" providerId="ADAL" clId="{BA9C3DFD-6E44-4B18-992A-32BAF520A70E}" dt="2023-01-06T18:29:46.194" v="3212" actId="20577"/>
        <pc:sldMkLst>
          <pc:docMk/>
          <pc:sldMk cId="3592609081" sldId="265"/>
        </pc:sldMkLst>
        <pc:spChg chg="mod">
          <ac:chgData name="Nadine Teles" userId="af83299c-e416-4a94-a966-531d761255d3" providerId="ADAL" clId="{BA9C3DFD-6E44-4B18-992A-32BAF520A70E}" dt="2023-01-06T18:07:16.012" v="985" actId="20577"/>
          <ac:spMkLst>
            <pc:docMk/>
            <pc:sldMk cId="3592609081" sldId="265"/>
            <ac:spMk id="2" creationId="{D033FBF1-A957-4C4C-2911-CD4B30B1E3B2}"/>
          </ac:spMkLst>
        </pc:spChg>
        <pc:spChg chg="mod">
          <ac:chgData name="Nadine Teles" userId="af83299c-e416-4a94-a966-531d761255d3" providerId="ADAL" clId="{BA9C3DFD-6E44-4B18-992A-32BAF520A70E}" dt="2023-01-06T18:29:46.194" v="3212" actId="20577"/>
          <ac:spMkLst>
            <pc:docMk/>
            <pc:sldMk cId="3592609081" sldId="265"/>
            <ac:spMk id="3" creationId="{57B06B4E-6629-6A8A-C2A3-08B44D1A5EB3}"/>
          </ac:spMkLst>
        </pc:spChg>
        <pc:picChg chg="add mod">
          <ac:chgData name="Nadine Teles" userId="af83299c-e416-4a94-a966-531d761255d3" providerId="ADAL" clId="{BA9C3DFD-6E44-4B18-992A-32BAF520A70E}" dt="2023-01-06T18:18:04.343" v="2350" actId="1076"/>
          <ac:picMkLst>
            <pc:docMk/>
            <pc:sldMk cId="3592609081" sldId="265"/>
            <ac:picMk id="5" creationId="{2AEDC73E-EC3D-893A-1EA2-B153BE09EAB2}"/>
          </ac:picMkLst>
        </pc:picChg>
      </pc:sldChg>
      <pc:sldChg chg="addSp modSp new mod">
        <pc:chgData name="Nadine Teles" userId="af83299c-e416-4a94-a966-531d761255d3" providerId="ADAL" clId="{BA9C3DFD-6E44-4B18-992A-32BAF520A70E}" dt="2023-01-06T18:29:54.400" v="3213" actId="20577"/>
        <pc:sldMkLst>
          <pc:docMk/>
          <pc:sldMk cId="3785794293" sldId="266"/>
        </pc:sldMkLst>
        <pc:spChg chg="mod">
          <ac:chgData name="Nadine Teles" userId="af83299c-e416-4a94-a966-531d761255d3" providerId="ADAL" clId="{BA9C3DFD-6E44-4B18-992A-32BAF520A70E}" dt="2023-01-06T17:59:44.222" v="204" actId="790"/>
          <ac:spMkLst>
            <pc:docMk/>
            <pc:sldMk cId="3785794293" sldId="266"/>
            <ac:spMk id="2" creationId="{13C5A925-C7F3-B89A-9723-3A289A8819B4}"/>
          </ac:spMkLst>
        </pc:spChg>
        <pc:spChg chg="mod">
          <ac:chgData name="Nadine Teles" userId="af83299c-e416-4a94-a966-531d761255d3" providerId="ADAL" clId="{BA9C3DFD-6E44-4B18-992A-32BAF520A70E}" dt="2023-01-06T18:29:54.400" v="3213" actId="20577"/>
          <ac:spMkLst>
            <pc:docMk/>
            <pc:sldMk cId="3785794293" sldId="266"/>
            <ac:spMk id="3" creationId="{8C3CDEF7-F3B2-423B-277A-B86604667C3A}"/>
          </ac:spMkLst>
        </pc:spChg>
        <pc:picChg chg="add mod">
          <ac:chgData name="Nadine Teles" userId="af83299c-e416-4a94-a966-531d761255d3" providerId="ADAL" clId="{BA9C3DFD-6E44-4B18-992A-32BAF520A70E}" dt="2023-01-06T18:18:30.824" v="2353" actId="1076"/>
          <ac:picMkLst>
            <pc:docMk/>
            <pc:sldMk cId="3785794293" sldId="266"/>
            <ac:picMk id="5" creationId="{0E7A1103-2A51-9956-ED90-1BF3870A543F}"/>
          </ac:picMkLst>
        </pc:picChg>
      </pc:sldChg>
      <pc:sldChg chg="addSp modSp new mod">
        <pc:chgData name="Nadine Teles" userId="af83299c-e416-4a94-a966-531d761255d3" providerId="ADAL" clId="{BA9C3DFD-6E44-4B18-992A-32BAF520A70E}" dt="2023-01-06T18:31:06.066" v="3271" actId="20577"/>
        <pc:sldMkLst>
          <pc:docMk/>
          <pc:sldMk cId="1843169458" sldId="267"/>
        </pc:sldMkLst>
        <pc:spChg chg="mod">
          <ac:chgData name="Nadine Teles" userId="af83299c-e416-4a94-a966-531d761255d3" providerId="ADAL" clId="{BA9C3DFD-6E44-4B18-992A-32BAF520A70E}" dt="2023-01-06T18:21:36.539" v="2509" actId="20577"/>
          <ac:spMkLst>
            <pc:docMk/>
            <pc:sldMk cId="1843169458" sldId="267"/>
            <ac:spMk id="2" creationId="{6B3E0CFC-13C6-8B83-A9E3-69295CA6D766}"/>
          </ac:spMkLst>
        </pc:spChg>
        <pc:spChg chg="mod">
          <ac:chgData name="Nadine Teles" userId="af83299c-e416-4a94-a966-531d761255d3" providerId="ADAL" clId="{BA9C3DFD-6E44-4B18-992A-32BAF520A70E}" dt="2023-01-06T18:31:06.066" v="3271" actId="20577"/>
          <ac:spMkLst>
            <pc:docMk/>
            <pc:sldMk cId="1843169458" sldId="267"/>
            <ac:spMk id="3" creationId="{BAB2C117-E351-1CAB-59BE-33DBF8734E9F}"/>
          </ac:spMkLst>
        </pc:spChg>
        <pc:picChg chg="add mod">
          <ac:chgData name="Nadine Teles" userId="af83299c-e416-4a94-a966-531d761255d3" providerId="ADAL" clId="{BA9C3DFD-6E44-4B18-992A-32BAF520A70E}" dt="2023-01-06T18:22:08.593" v="2519" actId="1076"/>
          <ac:picMkLst>
            <pc:docMk/>
            <pc:sldMk cId="1843169458" sldId="267"/>
            <ac:picMk id="5" creationId="{6866163B-DA14-E55F-CE17-6DD1305D207A}"/>
          </ac:picMkLst>
        </pc:picChg>
      </pc:sldChg>
      <pc:sldChg chg="addSp modSp new mod">
        <pc:chgData name="Nadine Teles" userId="af83299c-e416-4a94-a966-531d761255d3" providerId="ADAL" clId="{BA9C3DFD-6E44-4B18-992A-32BAF520A70E}" dt="2023-01-06T18:35:05.278" v="3561" actId="20577"/>
        <pc:sldMkLst>
          <pc:docMk/>
          <pc:sldMk cId="906330358" sldId="268"/>
        </pc:sldMkLst>
        <pc:spChg chg="mod">
          <ac:chgData name="Nadine Teles" userId="af83299c-e416-4a94-a966-531d761255d3" providerId="ADAL" clId="{BA9C3DFD-6E44-4B18-992A-32BAF520A70E}" dt="2023-01-06T18:00:42.879" v="292" actId="790"/>
          <ac:spMkLst>
            <pc:docMk/>
            <pc:sldMk cId="906330358" sldId="268"/>
            <ac:spMk id="2" creationId="{F96BE7C5-6DB3-668D-51FD-13BEEE7FA4EA}"/>
          </ac:spMkLst>
        </pc:spChg>
        <pc:spChg chg="mod">
          <ac:chgData name="Nadine Teles" userId="af83299c-e416-4a94-a966-531d761255d3" providerId="ADAL" clId="{BA9C3DFD-6E44-4B18-992A-32BAF520A70E}" dt="2023-01-06T18:35:05.278" v="3561" actId="20577"/>
          <ac:spMkLst>
            <pc:docMk/>
            <pc:sldMk cId="906330358" sldId="268"/>
            <ac:spMk id="3" creationId="{811C50F7-59D7-B717-5EC9-B97791B42DC2}"/>
          </ac:spMkLst>
        </pc:spChg>
        <pc:picChg chg="add mod">
          <ac:chgData name="Nadine Teles" userId="af83299c-e416-4a94-a966-531d761255d3" providerId="ADAL" clId="{BA9C3DFD-6E44-4B18-992A-32BAF520A70E}" dt="2023-01-06T18:31:36.926" v="3274" actId="1076"/>
          <ac:picMkLst>
            <pc:docMk/>
            <pc:sldMk cId="906330358" sldId="268"/>
            <ac:picMk id="5" creationId="{9F7EE314-D23F-7BBA-3249-ABC5E8C0336B}"/>
          </ac:picMkLst>
        </pc:picChg>
      </pc:sldChg>
      <pc:sldChg chg="addSp modSp new mod">
        <pc:chgData name="Nadine Teles" userId="af83299c-e416-4a94-a966-531d761255d3" providerId="ADAL" clId="{BA9C3DFD-6E44-4B18-992A-32BAF520A70E}" dt="2023-01-06T18:37:27.199" v="3659" actId="1076"/>
        <pc:sldMkLst>
          <pc:docMk/>
          <pc:sldMk cId="1532558928" sldId="269"/>
        </pc:sldMkLst>
        <pc:spChg chg="mod">
          <ac:chgData name="Nadine Teles" userId="af83299c-e416-4a94-a966-531d761255d3" providerId="ADAL" clId="{BA9C3DFD-6E44-4B18-992A-32BAF520A70E}" dt="2023-01-06T18:01:24.038" v="333" actId="790"/>
          <ac:spMkLst>
            <pc:docMk/>
            <pc:sldMk cId="1532558928" sldId="269"/>
            <ac:spMk id="2" creationId="{313D9B6C-460C-1958-75D0-CF196ECA883C}"/>
          </ac:spMkLst>
        </pc:spChg>
        <pc:spChg chg="mod">
          <ac:chgData name="Nadine Teles" userId="af83299c-e416-4a94-a966-531d761255d3" providerId="ADAL" clId="{BA9C3DFD-6E44-4B18-992A-32BAF520A70E}" dt="2023-01-06T18:36:57.410" v="3656" actId="20577"/>
          <ac:spMkLst>
            <pc:docMk/>
            <pc:sldMk cId="1532558928" sldId="269"/>
            <ac:spMk id="3" creationId="{6A577954-CB98-DC62-D2FB-00C2C674AD2D}"/>
          </ac:spMkLst>
        </pc:spChg>
        <pc:picChg chg="add mod">
          <ac:chgData name="Nadine Teles" userId="af83299c-e416-4a94-a966-531d761255d3" providerId="ADAL" clId="{BA9C3DFD-6E44-4B18-992A-32BAF520A70E}" dt="2023-01-06T18:37:27.199" v="3659" actId="1076"/>
          <ac:picMkLst>
            <pc:docMk/>
            <pc:sldMk cId="1532558928" sldId="269"/>
            <ac:picMk id="5" creationId="{66B28AB6-BB14-7935-6D54-A2991C347323}"/>
          </ac:picMkLst>
        </pc:picChg>
      </pc:sldChg>
      <pc:sldChg chg="modSp new del mod">
        <pc:chgData name="Nadine Teles" userId="af83299c-e416-4a94-a966-531d761255d3" providerId="ADAL" clId="{BA9C3DFD-6E44-4B18-992A-32BAF520A70E}" dt="2023-01-06T18:37:42.320" v="3660" actId="47"/>
        <pc:sldMkLst>
          <pc:docMk/>
          <pc:sldMk cId="937820610" sldId="270"/>
        </pc:sldMkLst>
        <pc:spChg chg="mod">
          <ac:chgData name="Nadine Teles" userId="af83299c-e416-4a94-a966-531d761255d3" providerId="ADAL" clId="{BA9C3DFD-6E44-4B18-992A-32BAF520A70E}" dt="2023-01-06T18:01:14.639" v="332" actId="790"/>
          <ac:spMkLst>
            <pc:docMk/>
            <pc:sldMk cId="937820610" sldId="270"/>
            <ac:spMk id="2" creationId="{F4D8F156-A3FC-147B-9820-45B05597745F}"/>
          </ac:spMkLst>
        </pc:spChg>
      </pc:sldChg>
      <pc:sldMasterChg chg="modSp">
        <pc:chgData name="Nadine Teles" userId="af83299c-e416-4a94-a966-531d761255d3" providerId="ADAL" clId="{BA9C3DFD-6E44-4B18-992A-32BAF520A70E}" dt="2023-01-06T18:02:37.084" v="335" actId="14826"/>
        <pc:sldMasterMkLst>
          <pc:docMk/>
          <pc:sldMasterMk cId="556089447" sldId="2147483648"/>
        </pc:sldMasterMkLst>
        <pc:picChg chg="mod">
          <ac:chgData name="Nadine Teles" userId="af83299c-e416-4a94-a966-531d761255d3" providerId="ADAL" clId="{BA9C3DFD-6E44-4B18-992A-32BAF520A70E}" dt="2023-01-06T18:02:37.084" v="335" actId="14826"/>
          <ac:picMkLst>
            <pc:docMk/>
            <pc:sldMasterMk cId="556089447" sldId="2147483648"/>
            <ac:picMk id="8" creationId="{FE5CFB4F-6430-445B-83B9-2B7688A43B19}"/>
          </ac:picMkLst>
        </pc:picChg>
      </pc:sldMasterChg>
    </pc:docChg>
  </pc:docChgLst>
  <pc:docChgLst>
    <pc:chgData name="Nadine Teles" userId="af83299c-e416-4a94-a966-531d761255d3" providerId="ADAL" clId="{40D875B5-126F-4BBD-8A59-22C6B543667E}"/>
    <pc:docChg chg="undo redo custSel addSld delSld modSld">
      <pc:chgData name="Nadine Teles" userId="af83299c-e416-4a94-a966-531d761255d3" providerId="ADAL" clId="{40D875B5-126F-4BBD-8A59-22C6B543667E}" dt="2023-01-19T18:33:10.789" v="4052" actId="20577"/>
      <pc:docMkLst>
        <pc:docMk/>
      </pc:docMkLst>
      <pc:sldChg chg="modSp mod">
        <pc:chgData name="Nadine Teles" userId="af83299c-e416-4a94-a966-531d761255d3" providerId="ADAL" clId="{40D875B5-126F-4BBD-8A59-22C6B543667E}" dt="2023-01-19T17:58:18.107" v="17" actId="20577"/>
        <pc:sldMkLst>
          <pc:docMk/>
          <pc:sldMk cId="3390969636" sldId="256"/>
        </pc:sldMkLst>
        <pc:spChg chg="mod">
          <ac:chgData name="Nadine Teles" userId="af83299c-e416-4a94-a966-531d761255d3" providerId="ADAL" clId="{40D875B5-126F-4BBD-8A59-22C6B543667E}" dt="2023-01-19T17:58:18.107" v="17" actId="20577"/>
          <ac:spMkLst>
            <pc:docMk/>
            <pc:sldMk cId="3390969636" sldId="256"/>
            <ac:spMk id="5" creationId="{9B1040E7-C878-4DEF-A1B3-85DE1C05BDD8}"/>
          </ac:spMkLst>
        </pc:spChg>
      </pc:sldChg>
      <pc:sldChg chg="addSp delSp modSp mod">
        <pc:chgData name="Nadine Teles" userId="af83299c-e416-4a94-a966-531d761255d3" providerId="ADAL" clId="{40D875B5-126F-4BBD-8A59-22C6B543667E}" dt="2023-01-19T18:01:46.117" v="199" actId="20577"/>
        <pc:sldMkLst>
          <pc:docMk/>
          <pc:sldMk cId="813086963" sldId="263"/>
        </pc:sldMkLst>
        <pc:spChg chg="mod">
          <ac:chgData name="Nadine Teles" userId="af83299c-e416-4a94-a966-531d761255d3" providerId="ADAL" clId="{40D875B5-126F-4BBD-8A59-22C6B543667E}" dt="2023-01-19T17:59:29.717" v="51" actId="20577"/>
          <ac:spMkLst>
            <pc:docMk/>
            <pc:sldMk cId="813086963" sldId="263"/>
            <ac:spMk id="2" creationId="{DE9595B5-ADCA-BE69-FA37-4CB3A242E3AE}"/>
          </ac:spMkLst>
        </pc:spChg>
        <pc:spChg chg="mod">
          <ac:chgData name="Nadine Teles" userId="af83299c-e416-4a94-a966-531d761255d3" providerId="ADAL" clId="{40D875B5-126F-4BBD-8A59-22C6B543667E}" dt="2023-01-19T18:01:46.117" v="199" actId="20577"/>
          <ac:spMkLst>
            <pc:docMk/>
            <pc:sldMk cId="813086963" sldId="263"/>
            <ac:spMk id="3" creationId="{0BF3E91F-6ED4-37A1-6766-7A32339E2FBB}"/>
          </ac:spMkLst>
        </pc:spChg>
        <pc:picChg chg="del">
          <ac:chgData name="Nadine Teles" userId="af83299c-e416-4a94-a966-531d761255d3" providerId="ADAL" clId="{40D875B5-126F-4BBD-8A59-22C6B543667E}" dt="2023-01-19T17:59:32.353" v="52" actId="478"/>
          <ac:picMkLst>
            <pc:docMk/>
            <pc:sldMk cId="813086963" sldId="263"/>
            <ac:picMk id="5" creationId="{551A4F31-1FCE-6A84-FC51-96DB6A52F6BF}"/>
          </ac:picMkLst>
        </pc:picChg>
        <pc:picChg chg="add mod">
          <ac:chgData name="Nadine Teles" userId="af83299c-e416-4a94-a966-531d761255d3" providerId="ADAL" clId="{40D875B5-126F-4BBD-8A59-22C6B543667E}" dt="2023-01-19T18:00:02.173" v="55" actId="208"/>
          <ac:picMkLst>
            <pc:docMk/>
            <pc:sldMk cId="813086963" sldId="263"/>
            <ac:picMk id="6" creationId="{26A04B2B-7FD1-0FD4-1DCB-12F1D1E4FBEF}"/>
          </ac:picMkLst>
        </pc:picChg>
      </pc:sldChg>
      <pc:sldChg chg="addSp delSp modSp add mod">
        <pc:chgData name="Nadine Teles" userId="af83299c-e416-4a94-a966-531d761255d3" providerId="ADAL" clId="{40D875B5-126F-4BBD-8A59-22C6B543667E}" dt="2023-01-19T18:22:52.979" v="2922" actId="20577"/>
        <pc:sldMkLst>
          <pc:docMk/>
          <pc:sldMk cId="2296070327" sldId="264"/>
        </pc:sldMkLst>
        <pc:spChg chg="mod">
          <ac:chgData name="Nadine Teles" userId="af83299c-e416-4a94-a966-531d761255d3" providerId="ADAL" clId="{40D875B5-126F-4BBD-8A59-22C6B543667E}" dt="2023-01-19T18:02:22.312" v="207" actId="20577"/>
          <ac:spMkLst>
            <pc:docMk/>
            <pc:sldMk cId="2296070327" sldId="264"/>
            <ac:spMk id="2" creationId="{DE9595B5-ADCA-BE69-FA37-4CB3A242E3AE}"/>
          </ac:spMkLst>
        </pc:spChg>
        <pc:spChg chg="mod">
          <ac:chgData name="Nadine Teles" userId="af83299c-e416-4a94-a966-531d761255d3" providerId="ADAL" clId="{40D875B5-126F-4BBD-8A59-22C6B543667E}" dt="2023-01-19T18:22:52.979" v="2922" actId="20577"/>
          <ac:spMkLst>
            <pc:docMk/>
            <pc:sldMk cId="2296070327" sldId="264"/>
            <ac:spMk id="3" creationId="{0BF3E91F-6ED4-37A1-6766-7A32339E2FBB}"/>
          </ac:spMkLst>
        </pc:spChg>
        <pc:picChg chg="add mod">
          <ac:chgData name="Nadine Teles" userId="af83299c-e416-4a94-a966-531d761255d3" providerId="ADAL" clId="{40D875B5-126F-4BBD-8A59-22C6B543667E}" dt="2023-01-19T18:02:46.999" v="211" actId="208"/>
          <ac:picMkLst>
            <pc:docMk/>
            <pc:sldMk cId="2296070327" sldId="264"/>
            <ac:picMk id="5" creationId="{5FBC897D-E3AC-1E2C-0428-0D7228459AEC}"/>
          </ac:picMkLst>
        </pc:picChg>
        <pc:picChg chg="del">
          <ac:chgData name="Nadine Teles" userId="af83299c-e416-4a94-a966-531d761255d3" providerId="ADAL" clId="{40D875B5-126F-4BBD-8A59-22C6B543667E}" dt="2023-01-19T18:02:24.488" v="208" actId="478"/>
          <ac:picMkLst>
            <pc:docMk/>
            <pc:sldMk cId="2296070327" sldId="264"/>
            <ac:picMk id="6" creationId="{26A04B2B-7FD1-0FD4-1DCB-12F1D1E4FBEF}"/>
          </ac:picMkLst>
        </pc:picChg>
      </pc:sldChg>
      <pc:sldChg chg="del">
        <pc:chgData name="Nadine Teles" userId="af83299c-e416-4a94-a966-531d761255d3" providerId="ADAL" clId="{40D875B5-126F-4BBD-8A59-22C6B543667E}" dt="2023-01-19T17:58:25.520" v="18" actId="47"/>
        <pc:sldMkLst>
          <pc:docMk/>
          <pc:sldMk cId="3434134217" sldId="264"/>
        </pc:sldMkLst>
      </pc:sldChg>
      <pc:sldChg chg="addSp delSp modSp add mod">
        <pc:chgData name="Nadine Teles" userId="af83299c-e416-4a94-a966-531d761255d3" providerId="ADAL" clId="{40D875B5-126F-4BBD-8A59-22C6B543667E}" dt="2023-01-19T18:23:19.367" v="2991" actId="20577"/>
        <pc:sldMkLst>
          <pc:docMk/>
          <pc:sldMk cId="3263782210" sldId="265"/>
        </pc:sldMkLst>
        <pc:spChg chg="mod">
          <ac:chgData name="Nadine Teles" userId="af83299c-e416-4a94-a966-531d761255d3" providerId="ADAL" clId="{40D875B5-126F-4BBD-8A59-22C6B543667E}" dt="2023-01-19T18:05:38.492" v="595" actId="20577"/>
          <ac:spMkLst>
            <pc:docMk/>
            <pc:sldMk cId="3263782210" sldId="265"/>
            <ac:spMk id="2" creationId="{DE9595B5-ADCA-BE69-FA37-4CB3A242E3AE}"/>
          </ac:spMkLst>
        </pc:spChg>
        <pc:spChg chg="mod">
          <ac:chgData name="Nadine Teles" userId="af83299c-e416-4a94-a966-531d761255d3" providerId="ADAL" clId="{40D875B5-126F-4BBD-8A59-22C6B543667E}" dt="2023-01-19T18:23:19.367" v="2991" actId="20577"/>
          <ac:spMkLst>
            <pc:docMk/>
            <pc:sldMk cId="3263782210" sldId="265"/>
            <ac:spMk id="3" creationId="{0BF3E91F-6ED4-37A1-6766-7A32339E2FBB}"/>
          </ac:spMkLst>
        </pc:spChg>
        <pc:picChg chg="del">
          <ac:chgData name="Nadine Teles" userId="af83299c-e416-4a94-a966-531d761255d3" providerId="ADAL" clId="{40D875B5-126F-4BBD-8A59-22C6B543667E}" dt="2023-01-19T18:05:31.063" v="566" actId="478"/>
          <ac:picMkLst>
            <pc:docMk/>
            <pc:sldMk cId="3263782210" sldId="265"/>
            <ac:picMk id="5" creationId="{5FBC897D-E3AC-1E2C-0428-0D7228459AEC}"/>
          </ac:picMkLst>
        </pc:picChg>
        <pc:picChg chg="add mod">
          <ac:chgData name="Nadine Teles" userId="af83299c-e416-4a94-a966-531d761255d3" providerId="ADAL" clId="{40D875B5-126F-4BBD-8A59-22C6B543667E}" dt="2023-01-19T18:06:05.046" v="599" actId="207"/>
          <ac:picMkLst>
            <pc:docMk/>
            <pc:sldMk cId="3263782210" sldId="265"/>
            <ac:picMk id="6" creationId="{7AF07C71-A79D-EA57-9AA9-AA6C5F289A55}"/>
          </ac:picMkLst>
        </pc:picChg>
      </pc:sldChg>
      <pc:sldChg chg="del">
        <pc:chgData name="Nadine Teles" userId="af83299c-e416-4a94-a966-531d761255d3" providerId="ADAL" clId="{40D875B5-126F-4BBD-8A59-22C6B543667E}" dt="2023-01-19T17:58:25.931" v="19" actId="47"/>
        <pc:sldMkLst>
          <pc:docMk/>
          <pc:sldMk cId="3592609081" sldId="265"/>
        </pc:sldMkLst>
      </pc:sldChg>
      <pc:sldChg chg="addSp delSp modSp add mod">
        <pc:chgData name="Nadine Teles" userId="af83299c-e416-4a94-a966-531d761255d3" providerId="ADAL" clId="{40D875B5-126F-4BBD-8A59-22C6B543667E}" dt="2023-01-19T18:10:37.343" v="1225" actId="20577"/>
        <pc:sldMkLst>
          <pc:docMk/>
          <pc:sldMk cId="3758018320" sldId="266"/>
        </pc:sldMkLst>
        <pc:spChg chg="mod">
          <ac:chgData name="Nadine Teles" userId="af83299c-e416-4a94-a966-531d761255d3" providerId="ADAL" clId="{40D875B5-126F-4BBD-8A59-22C6B543667E}" dt="2023-01-19T18:08:11.054" v="946" actId="20577"/>
          <ac:spMkLst>
            <pc:docMk/>
            <pc:sldMk cId="3758018320" sldId="266"/>
            <ac:spMk id="2" creationId="{DE9595B5-ADCA-BE69-FA37-4CB3A242E3AE}"/>
          </ac:spMkLst>
        </pc:spChg>
        <pc:spChg chg="mod">
          <ac:chgData name="Nadine Teles" userId="af83299c-e416-4a94-a966-531d761255d3" providerId="ADAL" clId="{40D875B5-126F-4BBD-8A59-22C6B543667E}" dt="2023-01-19T18:10:37.343" v="1225" actId="20577"/>
          <ac:spMkLst>
            <pc:docMk/>
            <pc:sldMk cId="3758018320" sldId="266"/>
            <ac:spMk id="3" creationId="{0BF3E91F-6ED4-37A1-6766-7A32339E2FBB}"/>
          </ac:spMkLst>
        </pc:spChg>
        <pc:picChg chg="add mod">
          <ac:chgData name="Nadine Teles" userId="af83299c-e416-4a94-a966-531d761255d3" providerId="ADAL" clId="{40D875B5-126F-4BBD-8A59-22C6B543667E}" dt="2023-01-19T18:09:03.280" v="1000" actId="208"/>
          <ac:picMkLst>
            <pc:docMk/>
            <pc:sldMk cId="3758018320" sldId="266"/>
            <ac:picMk id="5" creationId="{56BC8A76-6800-472D-C77D-5FED98E33AA6}"/>
          </ac:picMkLst>
        </pc:picChg>
        <pc:picChg chg="del">
          <ac:chgData name="Nadine Teles" userId="af83299c-e416-4a94-a966-531d761255d3" providerId="ADAL" clId="{40D875B5-126F-4BBD-8A59-22C6B543667E}" dt="2023-01-19T18:08:05.419" v="935" actId="478"/>
          <ac:picMkLst>
            <pc:docMk/>
            <pc:sldMk cId="3758018320" sldId="266"/>
            <ac:picMk id="6" creationId="{7AF07C71-A79D-EA57-9AA9-AA6C5F289A55}"/>
          </ac:picMkLst>
        </pc:picChg>
      </pc:sldChg>
      <pc:sldChg chg="del">
        <pc:chgData name="Nadine Teles" userId="af83299c-e416-4a94-a966-531d761255d3" providerId="ADAL" clId="{40D875B5-126F-4BBD-8A59-22C6B543667E}" dt="2023-01-19T17:58:26.295" v="20" actId="47"/>
        <pc:sldMkLst>
          <pc:docMk/>
          <pc:sldMk cId="3785794293" sldId="266"/>
        </pc:sldMkLst>
      </pc:sldChg>
      <pc:sldChg chg="addSp delSp modSp add mod">
        <pc:chgData name="Nadine Teles" userId="af83299c-e416-4a94-a966-531d761255d3" providerId="ADAL" clId="{40D875B5-126F-4BBD-8A59-22C6B543667E}" dt="2023-01-19T18:24:04.411" v="3006" actId="20577"/>
        <pc:sldMkLst>
          <pc:docMk/>
          <pc:sldMk cId="456802943" sldId="267"/>
        </pc:sldMkLst>
        <pc:spChg chg="mod">
          <ac:chgData name="Nadine Teles" userId="af83299c-e416-4a94-a966-531d761255d3" providerId="ADAL" clId="{40D875B5-126F-4BBD-8A59-22C6B543667E}" dt="2023-01-19T18:23:43.134" v="3004" actId="20577"/>
          <ac:spMkLst>
            <pc:docMk/>
            <pc:sldMk cId="456802943" sldId="267"/>
            <ac:spMk id="2" creationId="{DE9595B5-ADCA-BE69-FA37-4CB3A242E3AE}"/>
          </ac:spMkLst>
        </pc:spChg>
        <pc:spChg chg="mod">
          <ac:chgData name="Nadine Teles" userId="af83299c-e416-4a94-a966-531d761255d3" providerId="ADAL" clId="{40D875B5-126F-4BBD-8A59-22C6B543667E}" dt="2023-01-19T18:24:04.411" v="3006" actId="20577"/>
          <ac:spMkLst>
            <pc:docMk/>
            <pc:sldMk cId="456802943" sldId="267"/>
            <ac:spMk id="3" creationId="{0BF3E91F-6ED4-37A1-6766-7A32339E2FBB}"/>
          </ac:spMkLst>
        </pc:spChg>
        <pc:picChg chg="add mod">
          <ac:chgData name="Nadine Teles" userId="af83299c-e416-4a94-a966-531d761255d3" providerId="ADAL" clId="{40D875B5-126F-4BBD-8A59-22C6B543667E}" dt="2023-01-19T18:23:47.316" v="3005" actId="1076"/>
          <ac:picMkLst>
            <pc:docMk/>
            <pc:sldMk cId="456802943" sldId="267"/>
            <ac:picMk id="5" creationId="{F0D2E680-4140-2E10-C332-90F13FBCABF2}"/>
          </ac:picMkLst>
        </pc:picChg>
        <pc:picChg chg="del">
          <ac:chgData name="Nadine Teles" userId="af83299c-e416-4a94-a966-531d761255d3" providerId="ADAL" clId="{40D875B5-126F-4BBD-8A59-22C6B543667E}" dt="2023-01-19T18:10:46.586" v="1226" actId="478"/>
          <ac:picMkLst>
            <pc:docMk/>
            <pc:sldMk cId="456802943" sldId="267"/>
            <ac:picMk id="6" creationId="{7AF07C71-A79D-EA57-9AA9-AA6C5F289A55}"/>
          </ac:picMkLst>
        </pc:picChg>
      </pc:sldChg>
      <pc:sldChg chg="del">
        <pc:chgData name="Nadine Teles" userId="af83299c-e416-4a94-a966-531d761255d3" providerId="ADAL" clId="{40D875B5-126F-4BBD-8A59-22C6B543667E}" dt="2023-01-19T17:58:26.717" v="21" actId="47"/>
        <pc:sldMkLst>
          <pc:docMk/>
          <pc:sldMk cId="1843169458" sldId="267"/>
        </pc:sldMkLst>
      </pc:sldChg>
      <pc:sldChg chg="del">
        <pc:chgData name="Nadine Teles" userId="af83299c-e416-4a94-a966-531d761255d3" providerId="ADAL" clId="{40D875B5-126F-4BBD-8A59-22C6B543667E}" dt="2023-01-19T17:58:27.236" v="22" actId="47"/>
        <pc:sldMkLst>
          <pc:docMk/>
          <pc:sldMk cId="906330358" sldId="268"/>
        </pc:sldMkLst>
      </pc:sldChg>
      <pc:sldChg chg="addSp delSp modSp add mod">
        <pc:chgData name="Nadine Teles" userId="af83299c-e416-4a94-a966-531d761255d3" providerId="ADAL" clId="{40D875B5-126F-4BBD-8A59-22C6B543667E}" dt="2023-01-19T18:16:12.894" v="2073" actId="20577"/>
        <pc:sldMkLst>
          <pc:docMk/>
          <pc:sldMk cId="2017369608" sldId="268"/>
        </pc:sldMkLst>
        <pc:spChg chg="mod">
          <ac:chgData name="Nadine Teles" userId="af83299c-e416-4a94-a966-531d761255d3" providerId="ADAL" clId="{40D875B5-126F-4BBD-8A59-22C6B543667E}" dt="2023-01-19T18:13:42.890" v="1611" actId="20577"/>
          <ac:spMkLst>
            <pc:docMk/>
            <pc:sldMk cId="2017369608" sldId="268"/>
            <ac:spMk id="2" creationId="{DE9595B5-ADCA-BE69-FA37-4CB3A242E3AE}"/>
          </ac:spMkLst>
        </pc:spChg>
        <pc:spChg chg="mod">
          <ac:chgData name="Nadine Teles" userId="af83299c-e416-4a94-a966-531d761255d3" providerId="ADAL" clId="{40D875B5-126F-4BBD-8A59-22C6B543667E}" dt="2023-01-19T18:16:12.894" v="2073" actId="20577"/>
          <ac:spMkLst>
            <pc:docMk/>
            <pc:sldMk cId="2017369608" sldId="268"/>
            <ac:spMk id="3" creationId="{0BF3E91F-6ED4-37A1-6766-7A32339E2FBB}"/>
          </ac:spMkLst>
        </pc:spChg>
        <pc:picChg chg="del">
          <ac:chgData name="Nadine Teles" userId="af83299c-e416-4a94-a966-531d761255d3" providerId="ADAL" clId="{40D875B5-126F-4BBD-8A59-22C6B543667E}" dt="2023-01-19T18:13:45.006" v="1612" actId="478"/>
          <ac:picMkLst>
            <pc:docMk/>
            <pc:sldMk cId="2017369608" sldId="268"/>
            <ac:picMk id="5" creationId="{F0D2E680-4140-2E10-C332-90F13FBCABF2}"/>
          </ac:picMkLst>
        </pc:picChg>
        <pc:picChg chg="add mod">
          <ac:chgData name="Nadine Teles" userId="af83299c-e416-4a94-a966-531d761255d3" providerId="ADAL" clId="{40D875B5-126F-4BBD-8A59-22C6B543667E}" dt="2023-01-19T18:14:02.841" v="1615" actId="208"/>
          <ac:picMkLst>
            <pc:docMk/>
            <pc:sldMk cId="2017369608" sldId="268"/>
            <ac:picMk id="6" creationId="{E0266521-71B4-13D2-3A31-209115A6B9C6}"/>
          </ac:picMkLst>
        </pc:picChg>
      </pc:sldChg>
      <pc:sldChg chg="del">
        <pc:chgData name="Nadine Teles" userId="af83299c-e416-4a94-a966-531d761255d3" providerId="ADAL" clId="{40D875B5-126F-4BBD-8A59-22C6B543667E}" dt="2023-01-19T17:58:28.423" v="23" actId="47"/>
        <pc:sldMkLst>
          <pc:docMk/>
          <pc:sldMk cId="1532558928" sldId="269"/>
        </pc:sldMkLst>
      </pc:sldChg>
      <pc:sldChg chg="addSp delSp modSp add mod">
        <pc:chgData name="Nadine Teles" userId="af83299c-e416-4a94-a966-531d761255d3" providerId="ADAL" clId="{40D875B5-126F-4BBD-8A59-22C6B543667E}" dt="2023-01-19T18:18:07.167" v="2371" actId="20577"/>
        <pc:sldMkLst>
          <pc:docMk/>
          <pc:sldMk cId="1615484787" sldId="269"/>
        </pc:sldMkLst>
        <pc:spChg chg="mod">
          <ac:chgData name="Nadine Teles" userId="af83299c-e416-4a94-a966-531d761255d3" providerId="ADAL" clId="{40D875B5-126F-4BBD-8A59-22C6B543667E}" dt="2023-01-19T18:16:34.665" v="2102" actId="20577"/>
          <ac:spMkLst>
            <pc:docMk/>
            <pc:sldMk cId="1615484787" sldId="269"/>
            <ac:spMk id="2" creationId="{DE9595B5-ADCA-BE69-FA37-4CB3A242E3AE}"/>
          </ac:spMkLst>
        </pc:spChg>
        <pc:spChg chg="mod">
          <ac:chgData name="Nadine Teles" userId="af83299c-e416-4a94-a966-531d761255d3" providerId="ADAL" clId="{40D875B5-126F-4BBD-8A59-22C6B543667E}" dt="2023-01-19T18:18:07.167" v="2371" actId="20577"/>
          <ac:spMkLst>
            <pc:docMk/>
            <pc:sldMk cId="1615484787" sldId="269"/>
            <ac:spMk id="3" creationId="{0BF3E91F-6ED4-37A1-6766-7A32339E2FBB}"/>
          </ac:spMkLst>
        </pc:spChg>
        <pc:picChg chg="add mod">
          <ac:chgData name="Nadine Teles" userId="af83299c-e416-4a94-a966-531d761255d3" providerId="ADAL" clId="{40D875B5-126F-4BBD-8A59-22C6B543667E}" dt="2023-01-19T18:16:54.900" v="2106" actId="208"/>
          <ac:picMkLst>
            <pc:docMk/>
            <pc:sldMk cId="1615484787" sldId="269"/>
            <ac:picMk id="5" creationId="{CD36916B-5A96-F76B-F497-FFA71C692265}"/>
          </ac:picMkLst>
        </pc:picChg>
        <pc:picChg chg="del">
          <ac:chgData name="Nadine Teles" userId="af83299c-e416-4a94-a966-531d761255d3" providerId="ADAL" clId="{40D875B5-126F-4BBD-8A59-22C6B543667E}" dt="2023-01-19T18:16:37.270" v="2103" actId="478"/>
          <ac:picMkLst>
            <pc:docMk/>
            <pc:sldMk cId="1615484787" sldId="269"/>
            <ac:picMk id="6" creationId="{E0266521-71B4-13D2-3A31-209115A6B9C6}"/>
          </ac:picMkLst>
        </pc:picChg>
      </pc:sldChg>
      <pc:sldChg chg="addSp delSp modSp add mod">
        <pc:chgData name="Nadine Teles" userId="af83299c-e416-4a94-a966-531d761255d3" providerId="ADAL" clId="{40D875B5-126F-4BBD-8A59-22C6B543667E}" dt="2023-01-19T18:26:18.293" v="3194" actId="20577"/>
        <pc:sldMkLst>
          <pc:docMk/>
          <pc:sldMk cId="1856762864" sldId="270"/>
        </pc:sldMkLst>
        <pc:spChg chg="mod">
          <ac:chgData name="Nadine Teles" userId="af83299c-e416-4a94-a966-531d761255d3" providerId="ADAL" clId="{40D875B5-126F-4BBD-8A59-22C6B543667E}" dt="2023-01-19T18:18:27.769" v="2376" actId="20577"/>
          <ac:spMkLst>
            <pc:docMk/>
            <pc:sldMk cId="1856762864" sldId="270"/>
            <ac:spMk id="2" creationId="{DE9595B5-ADCA-BE69-FA37-4CB3A242E3AE}"/>
          </ac:spMkLst>
        </pc:spChg>
        <pc:spChg chg="mod">
          <ac:chgData name="Nadine Teles" userId="af83299c-e416-4a94-a966-531d761255d3" providerId="ADAL" clId="{40D875B5-126F-4BBD-8A59-22C6B543667E}" dt="2023-01-19T18:26:18.293" v="3194" actId="20577"/>
          <ac:spMkLst>
            <pc:docMk/>
            <pc:sldMk cId="1856762864" sldId="270"/>
            <ac:spMk id="3" creationId="{0BF3E91F-6ED4-37A1-6766-7A32339E2FBB}"/>
          </ac:spMkLst>
        </pc:spChg>
        <pc:picChg chg="del">
          <ac:chgData name="Nadine Teles" userId="af83299c-e416-4a94-a966-531d761255d3" providerId="ADAL" clId="{40D875B5-126F-4BBD-8A59-22C6B543667E}" dt="2023-01-19T18:18:35.296" v="2377" actId="478"/>
          <ac:picMkLst>
            <pc:docMk/>
            <pc:sldMk cId="1856762864" sldId="270"/>
            <ac:picMk id="5" creationId="{CD36916B-5A96-F76B-F497-FFA71C692265}"/>
          </ac:picMkLst>
        </pc:picChg>
        <pc:picChg chg="add mod">
          <ac:chgData name="Nadine Teles" userId="af83299c-e416-4a94-a966-531d761255d3" providerId="ADAL" clId="{40D875B5-126F-4BBD-8A59-22C6B543667E}" dt="2023-01-19T18:25:47.819" v="3091" actId="1036"/>
          <ac:picMkLst>
            <pc:docMk/>
            <pc:sldMk cId="1856762864" sldId="270"/>
            <ac:picMk id="6" creationId="{61807E27-5970-90DB-5650-D6887B51A8D8}"/>
          </ac:picMkLst>
        </pc:picChg>
        <pc:picChg chg="add mod">
          <ac:chgData name="Nadine Teles" userId="af83299c-e416-4a94-a966-531d761255d3" providerId="ADAL" clId="{40D875B5-126F-4BBD-8A59-22C6B543667E}" dt="2023-01-19T18:25:47.819" v="3091" actId="1036"/>
          <ac:picMkLst>
            <pc:docMk/>
            <pc:sldMk cId="1856762864" sldId="270"/>
            <ac:picMk id="8" creationId="{01388FD6-E1C9-DC48-DF95-4604AC8AF8BA}"/>
          </ac:picMkLst>
        </pc:picChg>
        <pc:picChg chg="add mod">
          <ac:chgData name="Nadine Teles" userId="af83299c-e416-4a94-a966-531d761255d3" providerId="ADAL" clId="{40D875B5-126F-4BBD-8A59-22C6B543667E}" dt="2023-01-19T18:25:47.819" v="3091" actId="1036"/>
          <ac:picMkLst>
            <pc:docMk/>
            <pc:sldMk cId="1856762864" sldId="270"/>
            <ac:picMk id="9" creationId="{E901F06D-94F0-78BC-0F4B-86ED3E1A9AEA}"/>
          </ac:picMkLst>
        </pc:picChg>
      </pc:sldChg>
      <pc:sldChg chg="addSp delSp modSp add mod">
        <pc:chgData name="Nadine Teles" userId="af83299c-e416-4a94-a966-531d761255d3" providerId="ADAL" clId="{40D875B5-126F-4BBD-8A59-22C6B543667E}" dt="2023-01-19T18:28:57.237" v="3484" actId="20577"/>
        <pc:sldMkLst>
          <pc:docMk/>
          <pc:sldMk cId="4243528243" sldId="271"/>
        </pc:sldMkLst>
        <pc:spChg chg="mod">
          <ac:chgData name="Nadine Teles" userId="af83299c-e416-4a94-a966-531d761255d3" providerId="ADAL" clId="{40D875B5-126F-4BBD-8A59-22C6B543667E}" dt="2023-01-19T18:26:29.599" v="3204" actId="20577"/>
          <ac:spMkLst>
            <pc:docMk/>
            <pc:sldMk cId="4243528243" sldId="271"/>
            <ac:spMk id="2" creationId="{DE9595B5-ADCA-BE69-FA37-4CB3A242E3AE}"/>
          </ac:spMkLst>
        </pc:spChg>
        <pc:spChg chg="mod">
          <ac:chgData name="Nadine Teles" userId="af83299c-e416-4a94-a966-531d761255d3" providerId="ADAL" clId="{40D875B5-126F-4BBD-8A59-22C6B543667E}" dt="2023-01-19T18:28:57.237" v="3484" actId="20577"/>
          <ac:spMkLst>
            <pc:docMk/>
            <pc:sldMk cId="4243528243" sldId="271"/>
            <ac:spMk id="3" creationId="{0BF3E91F-6ED4-37A1-6766-7A32339E2FBB}"/>
          </ac:spMkLst>
        </pc:spChg>
        <pc:picChg chg="add mod">
          <ac:chgData name="Nadine Teles" userId="af83299c-e416-4a94-a966-531d761255d3" providerId="ADAL" clId="{40D875B5-126F-4BBD-8A59-22C6B543667E}" dt="2023-01-19T18:27:04.216" v="3207" actId="208"/>
          <ac:picMkLst>
            <pc:docMk/>
            <pc:sldMk cId="4243528243" sldId="271"/>
            <ac:picMk id="5" creationId="{9D744DBE-998F-75B1-AB4C-4781FB9D31D6}"/>
          </ac:picMkLst>
        </pc:picChg>
        <pc:picChg chg="del">
          <ac:chgData name="Nadine Teles" userId="af83299c-e416-4a94-a966-531d761255d3" providerId="ADAL" clId="{40D875B5-126F-4BBD-8A59-22C6B543667E}" dt="2023-01-19T18:21:49.794" v="2797" actId="478"/>
          <ac:picMkLst>
            <pc:docMk/>
            <pc:sldMk cId="4243528243" sldId="271"/>
            <ac:picMk id="6" creationId="{61807E27-5970-90DB-5650-D6887B51A8D8}"/>
          </ac:picMkLst>
        </pc:picChg>
        <pc:picChg chg="del">
          <ac:chgData name="Nadine Teles" userId="af83299c-e416-4a94-a966-531d761255d3" providerId="ADAL" clId="{40D875B5-126F-4BBD-8A59-22C6B543667E}" dt="2023-01-19T18:21:51.169" v="2798" actId="478"/>
          <ac:picMkLst>
            <pc:docMk/>
            <pc:sldMk cId="4243528243" sldId="271"/>
            <ac:picMk id="8" creationId="{01388FD6-E1C9-DC48-DF95-4604AC8AF8BA}"/>
          </ac:picMkLst>
        </pc:picChg>
        <pc:picChg chg="del">
          <ac:chgData name="Nadine Teles" userId="af83299c-e416-4a94-a966-531d761255d3" providerId="ADAL" clId="{40D875B5-126F-4BBD-8A59-22C6B543667E}" dt="2023-01-19T18:21:52.747" v="2799" actId="478"/>
          <ac:picMkLst>
            <pc:docMk/>
            <pc:sldMk cId="4243528243" sldId="271"/>
            <ac:picMk id="9" creationId="{E901F06D-94F0-78BC-0F4B-86ED3E1A9AEA}"/>
          </ac:picMkLst>
        </pc:picChg>
      </pc:sldChg>
      <pc:sldChg chg="addSp delSp modSp add mod">
        <pc:chgData name="Nadine Teles" userId="af83299c-e416-4a94-a966-531d761255d3" providerId="ADAL" clId="{40D875B5-126F-4BBD-8A59-22C6B543667E}" dt="2023-01-19T18:31:35.126" v="3796" actId="20577"/>
        <pc:sldMkLst>
          <pc:docMk/>
          <pc:sldMk cId="1428274392" sldId="272"/>
        </pc:sldMkLst>
        <pc:spChg chg="mod">
          <ac:chgData name="Nadine Teles" userId="af83299c-e416-4a94-a966-531d761255d3" providerId="ADAL" clId="{40D875B5-126F-4BBD-8A59-22C6B543667E}" dt="2023-01-19T18:29:18.906" v="3502" actId="20577"/>
          <ac:spMkLst>
            <pc:docMk/>
            <pc:sldMk cId="1428274392" sldId="272"/>
            <ac:spMk id="2" creationId="{DE9595B5-ADCA-BE69-FA37-4CB3A242E3AE}"/>
          </ac:spMkLst>
        </pc:spChg>
        <pc:spChg chg="mod">
          <ac:chgData name="Nadine Teles" userId="af83299c-e416-4a94-a966-531d761255d3" providerId="ADAL" clId="{40D875B5-126F-4BBD-8A59-22C6B543667E}" dt="2023-01-19T18:31:35.126" v="3796" actId="20577"/>
          <ac:spMkLst>
            <pc:docMk/>
            <pc:sldMk cId="1428274392" sldId="272"/>
            <ac:spMk id="3" creationId="{0BF3E91F-6ED4-37A1-6766-7A32339E2FBB}"/>
          </ac:spMkLst>
        </pc:spChg>
        <pc:picChg chg="del">
          <ac:chgData name="Nadine Teles" userId="af83299c-e416-4a94-a966-531d761255d3" providerId="ADAL" clId="{40D875B5-126F-4BBD-8A59-22C6B543667E}" dt="2023-01-19T18:29:21.101" v="3503" actId="478"/>
          <ac:picMkLst>
            <pc:docMk/>
            <pc:sldMk cId="1428274392" sldId="272"/>
            <ac:picMk id="5" creationId="{9D744DBE-998F-75B1-AB4C-4781FB9D31D6}"/>
          </ac:picMkLst>
        </pc:picChg>
        <pc:picChg chg="add mod">
          <ac:chgData name="Nadine Teles" userId="af83299c-e416-4a94-a966-531d761255d3" providerId="ADAL" clId="{40D875B5-126F-4BBD-8A59-22C6B543667E}" dt="2023-01-19T18:29:33.110" v="3506" actId="208"/>
          <ac:picMkLst>
            <pc:docMk/>
            <pc:sldMk cId="1428274392" sldId="272"/>
            <ac:picMk id="6" creationId="{15622342-B5B7-1BA5-BD47-649B5224047E}"/>
          </ac:picMkLst>
        </pc:picChg>
      </pc:sldChg>
      <pc:sldChg chg="addSp delSp modSp add mod">
        <pc:chgData name="Nadine Teles" userId="af83299c-e416-4a94-a966-531d761255d3" providerId="ADAL" clId="{40D875B5-126F-4BBD-8A59-22C6B543667E}" dt="2023-01-19T18:33:10.789" v="4052" actId="20577"/>
        <pc:sldMkLst>
          <pc:docMk/>
          <pc:sldMk cId="2135909949" sldId="273"/>
        </pc:sldMkLst>
        <pc:spChg chg="mod">
          <ac:chgData name="Nadine Teles" userId="af83299c-e416-4a94-a966-531d761255d3" providerId="ADAL" clId="{40D875B5-126F-4BBD-8A59-22C6B543667E}" dt="2023-01-19T18:31:52.745" v="3827" actId="20577"/>
          <ac:spMkLst>
            <pc:docMk/>
            <pc:sldMk cId="2135909949" sldId="273"/>
            <ac:spMk id="2" creationId="{DE9595B5-ADCA-BE69-FA37-4CB3A242E3AE}"/>
          </ac:spMkLst>
        </pc:spChg>
        <pc:spChg chg="mod">
          <ac:chgData name="Nadine Teles" userId="af83299c-e416-4a94-a966-531d761255d3" providerId="ADAL" clId="{40D875B5-126F-4BBD-8A59-22C6B543667E}" dt="2023-01-19T18:33:10.789" v="4052" actId="20577"/>
          <ac:spMkLst>
            <pc:docMk/>
            <pc:sldMk cId="2135909949" sldId="273"/>
            <ac:spMk id="3" creationId="{0BF3E91F-6ED4-37A1-6766-7A32339E2FBB}"/>
          </ac:spMkLst>
        </pc:spChg>
        <pc:picChg chg="add mod">
          <ac:chgData name="Nadine Teles" userId="af83299c-e416-4a94-a966-531d761255d3" providerId="ADAL" clId="{40D875B5-126F-4BBD-8A59-22C6B543667E}" dt="2023-01-19T18:32:08.898" v="3831" actId="208"/>
          <ac:picMkLst>
            <pc:docMk/>
            <pc:sldMk cId="2135909949" sldId="273"/>
            <ac:picMk id="5" creationId="{CF056CCC-F0FA-B2FF-E99D-6E3168297E88}"/>
          </ac:picMkLst>
        </pc:picChg>
        <pc:picChg chg="del">
          <ac:chgData name="Nadine Teles" userId="af83299c-e416-4a94-a966-531d761255d3" providerId="ADAL" clId="{40D875B5-126F-4BBD-8A59-22C6B543667E}" dt="2023-01-19T18:31:55.339" v="3828" actId="478"/>
          <ac:picMkLst>
            <pc:docMk/>
            <pc:sldMk cId="2135909949" sldId="273"/>
            <ac:picMk id="6" creationId="{15622342-B5B7-1BA5-BD47-649B5224047E}"/>
          </ac:picMkLst>
        </pc:picChg>
      </pc:sldChg>
    </pc:docChg>
  </pc:docChgLst>
  <pc:docChgLst>
    <pc:chgData name="Nadine Teles" userId="af83299c-e416-4a94-a966-531d761255d3" providerId="ADAL" clId="{F3089AAC-C937-4B5B-945F-DF8A1007DFB6}"/>
    <pc:docChg chg="custSel modSld">
      <pc:chgData name="Nadine Teles" userId="af83299c-e416-4a94-a966-531d761255d3" providerId="ADAL" clId="{F3089AAC-C937-4B5B-945F-DF8A1007DFB6}" dt="2022-01-06T15:57:23.017" v="106" actId="1076"/>
      <pc:docMkLst>
        <pc:docMk/>
      </pc:docMkLst>
      <pc:sldChg chg="addSp delSp modSp mod">
        <pc:chgData name="Nadine Teles" userId="af83299c-e416-4a94-a966-531d761255d3" providerId="ADAL" clId="{F3089AAC-C937-4B5B-945F-DF8A1007DFB6}" dt="2022-01-06T15:57:23.017" v="106" actId="1076"/>
        <pc:sldMkLst>
          <pc:docMk/>
          <pc:sldMk cId="3743038634" sldId="262"/>
        </pc:sldMkLst>
        <pc:picChg chg="add del mod">
          <ac:chgData name="Nadine Teles" userId="af83299c-e416-4a94-a966-531d761255d3" providerId="ADAL" clId="{F3089AAC-C937-4B5B-945F-DF8A1007DFB6}" dt="2022-01-06T15:45:12.795" v="11" actId="478"/>
          <ac:picMkLst>
            <pc:docMk/>
            <pc:sldMk cId="3743038634" sldId="262"/>
            <ac:picMk id="3" creationId="{861C57D2-DE40-4490-B13C-7B0DD0FEB7DD}"/>
          </ac:picMkLst>
        </pc:picChg>
        <pc:picChg chg="mod">
          <ac:chgData name="Nadine Teles" userId="af83299c-e416-4a94-a966-531d761255d3" providerId="ADAL" clId="{F3089AAC-C937-4B5B-945F-DF8A1007DFB6}" dt="2022-01-06T15:57:23.017" v="106" actId="1076"/>
          <ac:picMkLst>
            <pc:docMk/>
            <pc:sldMk cId="3743038634" sldId="262"/>
            <ac:picMk id="6" creationId="{2A7DC820-8AE6-4570-B119-D6DAAC395B38}"/>
          </ac:picMkLst>
        </pc:picChg>
        <pc:picChg chg="add del mod">
          <ac:chgData name="Nadine Teles" userId="af83299c-e416-4a94-a966-531d761255d3" providerId="ADAL" clId="{F3089AAC-C937-4B5B-945F-DF8A1007DFB6}" dt="2022-01-06T15:54:56.957" v="96" actId="478"/>
          <ac:picMkLst>
            <pc:docMk/>
            <pc:sldMk cId="3743038634" sldId="262"/>
            <ac:picMk id="9" creationId="{34DCDA09-1E15-42FC-8A10-35FDD41930F4}"/>
          </ac:picMkLst>
        </pc:picChg>
        <pc:picChg chg="add del mod">
          <ac:chgData name="Nadine Teles" userId="af83299c-e416-4a94-a966-531d761255d3" providerId="ADAL" clId="{F3089AAC-C937-4B5B-945F-DF8A1007DFB6}" dt="2022-01-06T15:54:57.703" v="97" actId="478"/>
          <ac:picMkLst>
            <pc:docMk/>
            <pc:sldMk cId="3743038634" sldId="262"/>
            <ac:picMk id="13" creationId="{B6C692A7-BC3A-4DD6-9409-2D893B14867F}"/>
          </ac:picMkLst>
        </pc:picChg>
        <pc:picChg chg="add del mod">
          <ac:chgData name="Nadine Teles" userId="af83299c-e416-4a94-a966-531d761255d3" providerId="ADAL" clId="{F3089AAC-C937-4B5B-945F-DF8A1007DFB6}" dt="2022-01-06T15:54:59.659" v="101" actId="478"/>
          <ac:picMkLst>
            <pc:docMk/>
            <pc:sldMk cId="3743038634" sldId="262"/>
            <ac:picMk id="15" creationId="{96D888CF-3F68-4960-8640-4251F2248466}"/>
          </ac:picMkLst>
        </pc:picChg>
        <pc:picChg chg="add del mod">
          <ac:chgData name="Nadine Teles" userId="af83299c-e416-4a94-a966-531d761255d3" providerId="ADAL" clId="{F3089AAC-C937-4B5B-945F-DF8A1007DFB6}" dt="2022-01-06T15:54:58.645" v="99" actId="478"/>
          <ac:picMkLst>
            <pc:docMk/>
            <pc:sldMk cId="3743038634" sldId="262"/>
            <ac:picMk id="17" creationId="{722E1D89-DAB9-4D4B-A4D3-ED808B0CBF58}"/>
          </ac:picMkLst>
        </pc:picChg>
        <pc:picChg chg="add del mod">
          <ac:chgData name="Nadine Teles" userId="af83299c-e416-4a94-a966-531d761255d3" providerId="ADAL" clId="{F3089AAC-C937-4B5B-945F-DF8A1007DFB6}" dt="2022-01-06T15:55:00.315" v="102" actId="478"/>
          <ac:picMkLst>
            <pc:docMk/>
            <pc:sldMk cId="3743038634" sldId="262"/>
            <ac:picMk id="19" creationId="{8F76CFAF-DD57-4843-9F26-B56EEBD21F2C}"/>
          </ac:picMkLst>
        </pc:picChg>
        <pc:picChg chg="add del mod">
          <ac:chgData name="Nadine Teles" userId="af83299c-e416-4a94-a966-531d761255d3" providerId="ADAL" clId="{F3089AAC-C937-4B5B-945F-DF8A1007DFB6}" dt="2022-01-06T15:48:33.775" v="64" actId="478"/>
          <ac:picMkLst>
            <pc:docMk/>
            <pc:sldMk cId="3743038634" sldId="262"/>
            <ac:picMk id="21" creationId="{A04DFA21-0A84-4763-965F-8F3F1FDED8E7}"/>
          </ac:picMkLst>
        </pc:picChg>
        <pc:picChg chg="add del mod">
          <ac:chgData name="Nadine Teles" userId="af83299c-e416-4a94-a966-531d761255d3" providerId="ADAL" clId="{F3089AAC-C937-4B5B-945F-DF8A1007DFB6}" dt="2022-01-06T15:48:30.917" v="63" actId="478"/>
          <ac:picMkLst>
            <pc:docMk/>
            <pc:sldMk cId="3743038634" sldId="262"/>
            <ac:picMk id="23" creationId="{15206EAE-85E7-46D9-8DB3-631E6ED1C54E}"/>
          </ac:picMkLst>
        </pc:picChg>
        <pc:picChg chg="add del mod">
          <ac:chgData name="Nadine Teles" userId="af83299c-e416-4a94-a966-531d761255d3" providerId="ADAL" clId="{F3089AAC-C937-4B5B-945F-DF8A1007DFB6}" dt="2022-01-06T15:54:59.237" v="100" actId="478"/>
          <ac:picMkLst>
            <pc:docMk/>
            <pc:sldMk cId="3743038634" sldId="262"/>
            <ac:picMk id="25" creationId="{49ACB774-C900-4816-93DA-9B7B55B359FD}"/>
          </ac:picMkLst>
        </pc:picChg>
        <pc:picChg chg="add del mod">
          <ac:chgData name="Nadine Teles" userId="af83299c-e416-4a94-a966-531d761255d3" providerId="ADAL" clId="{F3089AAC-C937-4B5B-945F-DF8A1007DFB6}" dt="2022-01-06T15:47:28.590" v="45" actId="478"/>
          <ac:picMkLst>
            <pc:docMk/>
            <pc:sldMk cId="3743038634" sldId="262"/>
            <ac:picMk id="27" creationId="{E34F30C4-082C-4FB0-B9E7-8F4BDEDBEB66}"/>
          </ac:picMkLst>
        </pc:picChg>
        <pc:picChg chg="add del mod">
          <ac:chgData name="Nadine Teles" userId="af83299c-e416-4a94-a966-531d761255d3" providerId="ADAL" clId="{F3089AAC-C937-4B5B-945F-DF8A1007DFB6}" dt="2022-01-06T15:55:00.753" v="103" actId="478"/>
          <ac:picMkLst>
            <pc:docMk/>
            <pc:sldMk cId="3743038634" sldId="262"/>
            <ac:picMk id="29" creationId="{6E457A65-25FD-4EC6-B7E7-998600F113CF}"/>
          </ac:picMkLst>
        </pc:picChg>
        <pc:picChg chg="add del mod">
          <ac:chgData name="Nadine Teles" userId="af83299c-e416-4a94-a966-531d761255d3" providerId="ADAL" clId="{F3089AAC-C937-4B5B-945F-DF8A1007DFB6}" dt="2022-01-06T15:54:58.183" v="98" actId="478"/>
          <ac:picMkLst>
            <pc:docMk/>
            <pc:sldMk cId="3743038634" sldId="262"/>
            <ac:picMk id="31" creationId="{5047F606-0C91-4AB7-B592-328071EC3C4A}"/>
          </ac:picMkLst>
        </pc:picChg>
        <pc:picChg chg="add mod">
          <ac:chgData name="Nadine Teles" userId="af83299c-e416-4a94-a966-531d761255d3" providerId="ADAL" clId="{F3089AAC-C937-4B5B-945F-DF8A1007DFB6}" dt="2022-01-06T15:55:05.393" v="104" actId="1076"/>
          <ac:picMkLst>
            <pc:docMk/>
            <pc:sldMk cId="3743038634" sldId="262"/>
            <ac:picMk id="33" creationId="{B68D0E3E-7FC8-4A03-B600-CCAEDC07440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3159E6-6B4B-4AED-A8C9-EBC0228D1F4C}"/>
              </a:ext>
            </a:extLst>
          </p:cNvPr>
          <p:cNvSpPr>
            <a:spLocks noGrp="1"/>
          </p:cNvSpPr>
          <p:nvPr>
            <p:ph type="ctrTitle"/>
          </p:nvPr>
        </p:nvSpPr>
        <p:spPr>
          <a:xfrm>
            <a:off x="1524000" y="1122363"/>
            <a:ext cx="9144000" cy="2387600"/>
          </a:xfrm>
        </p:spPr>
        <p:txBody>
          <a:bodyPr anchor="b">
            <a:normAutofit/>
          </a:bodyPr>
          <a:lstStyle>
            <a:lvl1pPr algn="ctr">
              <a:defRPr sz="3000">
                <a:solidFill>
                  <a:srgbClr val="5A4AE3"/>
                </a:solidFill>
              </a:defRPr>
            </a:lvl1pPr>
          </a:lstStyle>
          <a:p>
            <a:r>
              <a:rPr lang="pt-PT" dirty="0"/>
              <a:t>Clique para editar o estilo de título do Modelo Global</a:t>
            </a:r>
          </a:p>
        </p:txBody>
      </p:sp>
      <p:sp>
        <p:nvSpPr>
          <p:cNvPr id="3" name="Subtítulo 2">
            <a:extLst>
              <a:ext uri="{FF2B5EF4-FFF2-40B4-BE49-F238E27FC236}">
                <a16:creationId xmlns:a16="http://schemas.microsoft.com/office/drawing/2014/main" id="{1A028073-EDE8-4555-AF8E-9DF95EBED790}"/>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dirty="0"/>
              <a:t>Clique para editar o estilo de subtítulo do Modelo Global</a:t>
            </a:r>
          </a:p>
        </p:txBody>
      </p:sp>
      <p:sp>
        <p:nvSpPr>
          <p:cNvPr id="5" name="Marcador de Posição do Rodapé 4">
            <a:extLst>
              <a:ext uri="{FF2B5EF4-FFF2-40B4-BE49-F238E27FC236}">
                <a16:creationId xmlns:a16="http://schemas.microsoft.com/office/drawing/2014/main" id="{30318886-DACD-4463-826D-8BCBA36F1222}"/>
              </a:ext>
            </a:extLst>
          </p:cNvPr>
          <p:cNvSpPr>
            <a:spLocks noGrp="1"/>
          </p:cNvSpPr>
          <p:nvPr>
            <p:ph type="ftr" sz="quarter" idx="11"/>
          </p:nvPr>
        </p:nvSpPr>
        <p:spPr>
          <a:xfrm>
            <a:off x="4038600" y="6356350"/>
            <a:ext cx="4114800" cy="365125"/>
          </a:xfrm>
          <a:prstGeom prst="rect">
            <a:avLst/>
          </a:prstGeom>
        </p:spPr>
        <p:txBody>
          <a:bodyPr/>
          <a:lstStyle/>
          <a:p>
            <a:endParaRPr lang="pt-PT"/>
          </a:p>
        </p:txBody>
      </p:sp>
      <p:sp>
        <p:nvSpPr>
          <p:cNvPr id="6" name="Marcador de Posição do Número do Diapositivo 5">
            <a:extLst>
              <a:ext uri="{FF2B5EF4-FFF2-40B4-BE49-F238E27FC236}">
                <a16:creationId xmlns:a16="http://schemas.microsoft.com/office/drawing/2014/main" id="{70303A74-B80F-4AF5-9848-CD8B3504A0B4}"/>
              </a:ext>
            </a:extLst>
          </p:cNvPr>
          <p:cNvSpPr>
            <a:spLocks noGrp="1"/>
          </p:cNvSpPr>
          <p:nvPr>
            <p:ph type="sldNum" sz="quarter" idx="12"/>
          </p:nvPr>
        </p:nvSpPr>
        <p:spPr>
          <a:xfrm>
            <a:off x="8610600" y="6356350"/>
            <a:ext cx="2743200" cy="365125"/>
          </a:xfrm>
          <a:prstGeom prst="rect">
            <a:avLst/>
          </a:prstGeom>
        </p:spPr>
        <p:txBody>
          <a:bodyPr/>
          <a:lstStyle/>
          <a:p>
            <a:fld id="{5F081672-B267-4283-B6D8-37A64159374E}" type="slidenum">
              <a:rPr lang="pt-PT" smtClean="0"/>
              <a:t>‹nº›</a:t>
            </a:fld>
            <a:endParaRPr lang="pt-PT"/>
          </a:p>
        </p:txBody>
      </p:sp>
    </p:spTree>
    <p:extLst>
      <p:ext uri="{BB962C8B-B14F-4D97-AF65-F5344CB8AC3E}">
        <p14:creationId xmlns:p14="http://schemas.microsoft.com/office/powerpoint/2010/main" val="3410753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731ED0-3E4B-4885-B037-F97E911B35ED}"/>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89E2A3A8-44D1-4FA8-98DA-4AA2209D8EB7}"/>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CAA58894-9D6C-4626-9DAC-480D6AB1FC4B}"/>
              </a:ext>
            </a:extLst>
          </p:cNvPr>
          <p:cNvSpPr>
            <a:spLocks noGrp="1"/>
          </p:cNvSpPr>
          <p:nvPr>
            <p:ph type="dt" sz="half" idx="10"/>
          </p:nvPr>
        </p:nvSpPr>
        <p:spPr>
          <a:xfrm>
            <a:off x="838200" y="6356350"/>
            <a:ext cx="2743200" cy="365125"/>
          </a:xfrm>
          <a:prstGeom prst="rect">
            <a:avLst/>
          </a:prstGeom>
        </p:spPr>
        <p:txBody>
          <a:bodyPr/>
          <a:lstStyle/>
          <a:p>
            <a:fld id="{02EC8629-743B-485A-B758-D756CC1A2DC7}" type="datetimeFigureOut">
              <a:rPr lang="pt-PT" smtClean="0"/>
              <a:t>19/01/2023</a:t>
            </a:fld>
            <a:endParaRPr lang="pt-PT"/>
          </a:p>
        </p:txBody>
      </p:sp>
      <p:sp>
        <p:nvSpPr>
          <p:cNvPr id="5" name="Marcador de Posição do Rodapé 4">
            <a:extLst>
              <a:ext uri="{FF2B5EF4-FFF2-40B4-BE49-F238E27FC236}">
                <a16:creationId xmlns:a16="http://schemas.microsoft.com/office/drawing/2014/main" id="{07358AD8-129B-4C1A-B3FF-FD0946F200EE}"/>
              </a:ext>
            </a:extLst>
          </p:cNvPr>
          <p:cNvSpPr>
            <a:spLocks noGrp="1"/>
          </p:cNvSpPr>
          <p:nvPr>
            <p:ph type="ftr" sz="quarter" idx="11"/>
          </p:nvPr>
        </p:nvSpPr>
        <p:spPr>
          <a:xfrm>
            <a:off x="4038600" y="6356350"/>
            <a:ext cx="4114800" cy="365125"/>
          </a:xfrm>
          <a:prstGeom prst="rect">
            <a:avLst/>
          </a:prstGeom>
        </p:spPr>
        <p:txBody>
          <a:bodyPr/>
          <a:lstStyle/>
          <a:p>
            <a:endParaRPr lang="pt-PT"/>
          </a:p>
        </p:txBody>
      </p:sp>
      <p:sp>
        <p:nvSpPr>
          <p:cNvPr id="6" name="Marcador de Posição do Número do Diapositivo 5">
            <a:extLst>
              <a:ext uri="{FF2B5EF4-FFF2-40B4-BE49-F238E27FC236}">
                <a16:creationId xmlns:a16="http://schemas.microsoft.com/office/drawing/2014/main" id="{7E89CFE1-8768-45F6-ACE5-0456A7067B7C}"/>
              </a:ext>
            </a:extLst>
          </p:cNvPr>
          <p:cNvSpPr>
            <a:spLocks noGrp="1"/>
          </p:cNvSpPr>
          <p:nvPr>
            <p:ph type="sldNum" sz="quarter" idx="12"/>
          </p:nvPr>
        </p:nvSpPr>
        <p:spPr>
          <a:xfrm>
            <a:off x="8610600" y="6356350"/>
            <a:ext cx="2743200" cy="365125"/>
          </a:xfrm>
          <a:prstGeom prst="rect">
            <a:avLst/>
          </a:prstGeom>
        </p:spPr>
        <p:txBody>
          <a:bodyPr/>
          <a:lstStyle/>
          <a:p>
            <a:fld id="{5F081672-B267-4283-B6D8-37A64159374E}" type="slidenum">
              <a:rPr lang="pt-PT" smtClean="0"/>
              <a:t>‹nº›</a:t>
            </a:fld>
            <a:endParaRPr lang="pt-PT"/>
          </a:p>
        </p:txBody>
      </p:sp>
    </p:spTree>
    <p:extLst>
      <p:ext uri="{BB962C8B-B14F-4D97-AF65-F5344CB8AC3E}">
        <p14:creationId xmlns:p14="http://schemas.microsoft.com/office/powerpoint/2010/main" val="2222388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CB8BA8B-BDA4-497D-8FB2-21802716560E}"/>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57152FF4-4A11-4BBB-9640-3EC798169748}"/>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3DE7F559-BF43-4437-928B-2FBAC108CCBB}"/>
              </a:ext>
            </a:extLst>
          </p:cNvPr>
          <p:cNvSpPr>
            <a:spLocks noGrp="1"/>
          </p:cNvSpPr>
          <p:nvPr>
            <p:ph type="dt" sz="half" idx="10"/>
          </p:nvPr>
        </p:nvSpPr>
        <p:spPr>
          <a:xfrm>
            <a:off x="838200" y="6356350"/>
            <a:ext cx="2743200" cy="365125"/>
          </a:xfrm>
          <a:prstGeom prst="rect">
            <a:avLst/>
          </a:prstGeom>
        </p:spPr>
        <p:txBody>
          <a:bodyPr/>
          <a:lstStyle/>
          <a:p>
            <a:fld id="{02EC8629-743B-485A-B758-D756CC1A2DC7}" type="datetimeFigureOut">
              <a:rPr lang="pt-PT" smtClean="0"/>
              <a:t>19/01/2023</a:t>
            </a:fld>
            <a:endParaRPr lang="pt-PT"/>
          </a:p>
        </p:txBody>
      </p:sp>
      <p:sp>
        <p:nvSpPr>
          <p:cNvPr id="5" name="Marcador de Posição do Rodapé 4">
            <a:extLst>
              <a:ext uri="{FF2B5EF4-FFF2-40B4-BE49-F238E27FC236}">
                <a16:creationId xmlns:a16="http://schemas.microsoft.com/office/drawing/2014/main" id="{54578CE3-1F37-4109-87D7-1089618FA338}"/>
              </a:ext>
            </a:extLst>
          </p:cNvPr>
          <p:cNvSpPr>
            <a:spLocks noGrp="1"/>
          </p:cNvSpPr>
          <p:nvPr>
            <p:ph type="ftr" sz="quarter" idx="11"/>
          </p:nvPr>
        </p:nvSpPr>
        <p:spPr>
          <a:xfrm>
            <a:off x="4038600" y="6356350"/>
            <a:ext cx="4114800" cy="365125"/>
          </a:xfrm>
          <a:prstGeom prst="rect">
            <a:avLst/>
          </a:prstGeom>
        </p:spPr>
        <p:txBody>
          <a:bodyPr/>
          <a:lstStyle/>
          <a:p>
            <a:endParaRPr lang="pt-PT"/>
          </a:p>
        </p:txBody>
      </p:sp>
      <p:sp>
        <p:nvSpPr>
          <p:cNvPr id="6" name="Marcador de Posição do Número do Diapositivo 5">
            <a:extLst>
              <a:ext uri="{FF2B5EF4-FFF2-40B4-BE49-F238E27FC236}">
                <a16:creationId xmlns:a16="http://schemas.microsoft.com/office/drawing/2014/main" id="{4AC4728F-58B8-4A02-A2F6-0E313EB4FFE6}"/>
              </a:ext>
            </a:extLst>
          </p:cNvPr>
          <p:cNvSpPr>
            <a:spLocks noGrp="1"/>
          </p:cNvSpPr>
          <p:nvPr>
            <p:ph type="sldNum" sz="quarter" idx="12"/>
          </p:nvPr>
        </p:nvSpPr>
        <p:spPr>
          <a:xfrm>
            <a:off x="8610600" y="6356350"/>
            <a:ext cx="2743200" cy="365125"/>
          </a:xfrm>
          <a:prstGeom prst="rect">
            <a:avLst/>
          </a:prstGeom>
        </p:spPr>
        <p:txBody>
          <a:bodyPr/>
          <a:lstStyle/>
          <a:p>
            <a:fld id="{5F081672-B267-4283-B6D8-37A64159374E}" type="slidenum">
              <a:rPr lang="pt-PT" smtClean="0"/>
              <a:t>‹nº›</a:t>
            </a:fld>
            <a:endParaRPr lang="pt-PT"/>
          </a:p>
        </p:txBody>
      </p:sp>
    </p:spTree>
    <p:extLst>
      <p:ext uri="{BB962C8B-B14F-4D97-AF65-F5344CB8AC3E}">
        <p14:creationId xmlns:p14="http://schemas.microsoft.com/office/powerpoint/2010/main" val="4066539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2E4235-D2A3-4413-A709-560ADD8484B6}"/>
              </a:ext>
            </a:extLst>
          </p:cNvPr>
          <p:cNvSpPr>
            <a:spLocks noGrp="1"/>
          </p:cNvSpPr>
          <p:nvPr>
            <p:ph type="title"/>
          </p:nvPr>
        </p:nvSpPr>
        <p:spPr/>
        <p:txBody>
          <a:bodyPr/>
          <a:lstStyle/>
          <a:p>
            <a:r>
              <a:rPr lang="pt-PT" dirty="0"/>
              <a:t>Clique para editar o estilo de título do Modelo Global</a:t>
            </a:r>
          </a:p>
        </p:txBody>
      </p:sp>
      <p:sp>
        <p:nvSpPr>
          <p:cNvPr id="3" name="Marcador de Posição de Conteúdo 2">
            <a:extLst>
              <a:ext uri="{FF2B5EF4-FFF2-40B4-BE49-F238E27FC236}">
                <a16:creationId xmlns:a16="http://schemas.microsoft.com/office/drawing/2014/main" id="{DCD15A3B-08DC-4255-9056-27539EFAC071}"/>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FB23F1A0-B2CB-4015-9F0C-A443A45853A3}"/>
              </a:ext>
            </a:extLst>
          </p:cNvPr>
          <p:cNvSpPr>
            <a:spLocks noGrp="1"/>
          </p:cNvSpPr>
          <p:nvPr>
            <p:ph type="dt" sz="half" idx="10"/>
          </p:nvPr>
        </p:nvSpPr>
        <p:spPr>
          <a:xfrm>
            <a:off x="838200" y="6356350"/>
            <a:ext cx="2743200" cy="365125"/>
          </a:xfrm>
          <a:prstGeom prst="rect">
            <a:avLst/>
          </a:prstGeom>
        </p:spPr>
        <p:txBody>
          <a:bodyPr/>
          <a:lstStyle/>
          <a:p>
            <a:fld id="{02EC8629-743B-485A-B758-D756CC1A2DC7}" type="datetimeFigureOut">
              <a:rPr lang="pt-PT" smtClean="0"/>
              <a:t>19/01/2023</a:t>
            </a:fld>
            <a:endParaRPr lang="pt-PT"/>
          </a:p>
        </p:txBody>
      </p:sp>
      <p:sp>
        <p:nvSpPr>
          <p:cNvPr id="5" name="Marcador de Posição do Rodapé 4">
            <a:extLst>
              <a:ext uri="{FF2B5EF4-FFF2-40B4-BE49-F238E27FC236}">
                <a16:creationId xmlns:a16="http://schemas.microsoft.com/office/drawing/2014/main" id="{38CA96CB-A402-4A0D-839F-A089E9D2FB5F}"/>
              </a:ext>
            </a:extLst>
          </p:cNvPr>
          <p:cNvSpPr>
            <a:spLocks noGrp="1"/>
          </p:cNvSpPr>
          <p:nvPr>
            <p:ph type="ftr" sz="quarter" idx="11"/>
          </p:nvPr>
        </p:nvSpPr>
        <p:spPr>
          <a:xfrm>
            <a:off x="4038600" y="6356350"/>
            <a:ext cx="4114800" cy="365125"/>
          </a:xfrm>
          <a:prstGeom prst="rect">
            <a:avLst/>
          </a:prstGeom>
        </p:spPr>
        <p:txBody>
          <a:bodyPr/>
          <a:lstStyle/>
          <a:p>
            <a:endParaRPr lang="pt-PT"/>
          </a:p>
        </p:txBody>
      </p:sp>
      <p:sp>
        <p:nvSpPr>
          <p:cNvPr id="6" name="Marcador de Posição do Número do Diapositivo 5">
            <a:extLst>
              <a:ext uri="{FF2B5EF4-FFF2-40B4-BE49-F238E27FC236}">
                <a16:creationId xmlns:a16="http://schemas.microsoft.com/office/drawing/2014/main" id="{AF1651C6-A6A7-463F-AE0F-38AC8D29C7D4}"/>
              </a:ext>
            </a:extLst>
          </p:cNvPr>
          <p:cNvSpPr>
            <a:spLocks noGrp="1"/>
          </p:cNvSpPr>
          <p:nvPr>
            <p:ph type="sldNum" sz="quarter" idx="12"/>
          </p:nvPr>
        </p:nvSpPr>
        <p:spPr>
          <a:xfrm>
            <a:off x="8610600" y="6356350"/>
            <a:ext cx="2743200" cy="365125"/>
          </a:xfrm>
          <a:prstGeom prst="rect">
            <a:avLst/>
          </a:prstGeom>
        </p:spPr>
        <p:txBody>
          <a:bodyPr/>
          <a:lstStyle/>
          <a:p>
            <a:fld id="{5F081672-B267-4283-B6D8-37A64159374E}" type="slidenum">
              <a:rPr lang="pt-PT" smtClean="0"/>
              <a:t>‹nº›</a:t>
            </a:fld>
            <a:endParaRPr lang="pt-PT"/>
          </a:p>
        </p:txBody>
      </p:sp>
    </p:spTree>
    <p:extLst>
      <p:ext uri="{BB962C8B-B14F-4D97-AF65-F5344CB8AC3E}">
        <p14:creationId xmlns:p14="http://schemas.microsoft.com/office/powerpoint/2010/main" val="356756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5EDB52-8A73-4C75-A299-7D1F760D5AD7}"/>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1942B958-74BD-477A-A297-1E1C7519BD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D63AD124-EE84-4ECB-BFD6-4E1345784117}"/>
              </a:ext>
            </a:extLst>
          </p:cNvPr>
          <p:cNvSpPr>
            <a:spLocks noGrp="1"/>
          </p:cNvSpPr>
          <p:nvPr>
            <p:ph type="dt" sz="half" idx="10"/>
          </p:nvPr>
        </p:nvSpPr>
        <p:spPr>
          <a:xfrm>
            <a:off x="838200" y="6356350"/>
            <a:ext cx="2743200" cy="365125"/>
          </a:xfrm>
          <a:prstGeom prst="rect">
            <a:avLst/>
          </a:prstGeom>
        </p:spPr>
        <p:txBody>
          <a:bodyPr/>
          <a:lstStyle/>
          <a:p>
            <a:fld id="{02EC8629-743B-485A-B758-D756CC1A2DC7}" type="datetimeFigureOut">
              <a:rPr lang="pt-PT" smtClean="0"/>
              <a:t>19/01/2023</a:t>
            </a:fld>
            <a:endParaRPr lang="pt-PT"/>
          </a:p>
        </p:txBody>
      </p:sp>
      <p:sp>
        <p:nvSpPr>
          <p:cNvPr id="5" name="Marcador de Posição do Rodapé 4">
            <a:extLst>
              <a:ext uri="{FF2B5EF4-FFF2-40B4-BE49-F238E27FC236}">
                <a16:creationId xmlns:a16="http://schemas.microsoft.com/office/drawing/2014/main" id="{D92E76F2-753E-4C11-8176-DCB7C68FD091}"/>
              </a:ext>
            </a:extLst>
          </p:cNvPr>
          <p:cNvSpPr>
            <a:spLocks noGrp="1"/>
          </p:cNvSpPr>
          <p:nvPr>
            <p:ph type="ftr" sz="quarter" idx="11"/>
          </p:nvPr>
        </p:nvSpPr>
        <p:spPr>
          <a:xfrm>
            <a:off x="4038600" y="6356350"/>
            <a:ext cx="4114800" cy="365125"/>
          </a:xfrm>
          <a:prstGeom prst="rect">
            <a:avLst/>
          </a:prstGeom>
        </p:spPr>
        <p:txBody>
          <a:bodyPr/>
          <a:lstStyle/>
          <a:p>
            <a:endParaRPr lang="pt-PT"/>
          </a:p>
        </p:txBody>
      </p:sp>
      <p:sp>
        <p:nvSpPr>
          <p:cNvPr id="6" name="Marcador de Posição do Número do Diapositivo 5">
            <a:extLst>
              <a:ext uri="{FF2B5EF4-FFF2-40B4-BE49-F238E27FC236}">
                <a16:creationId xmlns:a16="http://schemas.microsoft.com/office/drawing/2014/main" id="{037FEE9F-D1F9-4CC4-AF70-75C96049F922}"/>
              </a:ext>
            </a:extLst>
          </p:cNvPr>
          <p:cNvSpPr>
            <a:spLocks noGrp="1"/>
          </p:cNvSpPr>
          <p:nvPr>
            <p:ph type="sldNum" sz="quarter" idx="12"/>
          </p:nvPr>
        </p:nvSpPr>
        <p:spPr>
          <a:xfrm>
            <a:off x="8610600" y="6356350"/>
            <a:ext cx="2743200" cy="365125"/>
          </a:xfrm>
          <a:prstGeom prst="rect">
            <a:avLst/>
          </a:prstGeom>
        </p:spPr>
        <p:txBody>
          <a:bodyPr/>
          <a:lstStyle/>
          <a:p>
            <a:fld id="{5F081672-B267-4283-B6D8-37A64159374E}" type="slidenum">
              <a:rPr lang="pt-PT" smtClean="0"/>
              <a:t>‹nº›</a:t>
            </a:fld>
            <a:endParaRPr lang="pt-PT"/>
          </a:p>
        </p:txBody>
      </p:sp>
    </p:spTree>
    <p:extLst>
      <p:ext uri="{BB962C8B-B14F-4D97-AF65-F5344CB8AC3E}">
        <p14:creationId xmlns:p14="http://schemas.microsoft.com/office/powerpoint/2010/main" val="280652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8F14AC-28AB-421C-AC69-9F523787AC07}"/>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D86FD08B-DDAD-48FC-9EE2-73DD5418EAF4}"/>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7DB972D9-B8E6-48BA-9663-7BBD980E929C}"/>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31540F1B-0095-431B-B8FD-B7DB45600E9D}"/>
              </a:ext>
            </a:extLst>
          </p:cNvPr>
          <p:cNvSpPr>
            <a:spLocks noGrp="1"/>
          </p:cNvSpPr>
          <p:nvPr>
            <p:ph type="dt" sz="half" idx="10"/>
          </p:nvPr>
        </p:nvSpPr>
        <p:spPr>
          <a:xfrm>
            <a:off x="838200" y="6356350"/>
            <a:ext cx="2743200" cy="365125"/>
          </a:xfrm>
          <a:prstGeom prst="rect">
            <a:avLst/>
          </a:prstGeom>
        </p:spPr>
        <p:txBody>
          <a:bodyPr/>
          <a:lstStyle/>
          <a:p>
            <a:fld id="{02EC8629-743B-485A-B758-D756CC1A2DC7}" type="datetimeFigureOut">
              <a:rPr lang="pt-PT" smtClean="0"/>
              <a:t>19/01/2023</a:t>
            </a:fld>
            <a:endParaRPr lang="pt-PT"/>
          </a:p>
        </p:txBody>
      </p:sp>
      <p:sp>
        <p:nvSpPr>
          <p:cNvPr id="6" name="Marcador de Posição do Rodapé 5">
            <a:extLst>
              <a:ext uri="{FF2B5EF4-FFF2-40B4-BE49-F238E27FC236}">
                <a16:creationId xmlns:a16="http://schemas.microsoft.com/office/drawing/2014/main" id="{2559183E-9D94-4458-B3C6-84351AC5F4A1}"/>
              </a:ext>
            </a:extLst>
          </p:cNvPr>
          <p:cNvSpPr>
            <a:spLocks noGrp="1"/>
          </p:cNvSpPr>
          <p:nvPr>
            <p:ph type="ftr" sz="quarter" idx="11"/>
          </p:nvPr>
        </p:nvSpPr>
        <p:spPr>
          <a:xfrm>
            <a:off x="4038600" y="6356350"/>
            <a:ext cx="4114800" cy="365125"/>
          </a:xfrm>
          <a:prstGeom prst="rect">
            <a:avLst/>
          </a:prstGeom>
        </p:spPr>
        <p:txBody>
          <a:bodyPr/>
          <a:lstStyle/>
          <a:p>
            <a:endParaRPr lang="pt-PT"/>
          </a:p>
        </p:txBody>
      </p:sp>
      <p:sp>
        <p:nvSpPr>
          <p:cNvPr id="7" name="Marcador de Posição do Número do Diapositivo 6">
            <a:extLst>
              <a:ext uri="{FF2B5EF4-FFF2-40B4-BE49-F238E27FC236}">
                <a16:creationId xmlns:a16="http://schemas.microsoft.com/office/drawing/2014/main" id="{48927332-59BC-4DD3-A4FA-38D08214002A}"/>
              </a:ext>
            </a:extLst>
          </p:cNvPr>
          <p:cNvSpPr>
            <a:spLocks noGrp="1"/>
          </p:cNvSpPr>
          <p:nvPr>
            <p:ph type="sldNum" sz="quarter" idx="12"/>
          </p:nvPr>
        </p:nvSpPr>
        <p:spPr>
          <a:xfrm>
            <a:off x="8610600" y="6356350"/>
            <a:ext cx="2743200" cy="365125"/>
          </a:xfrm>
          <a:prstGeom prst="rect">
            <a:avLst/>
          </a:prstGeom>
        </p:spPr>
        <p:txBody>
          <a:bodyPr/>
          <a:lstStyle/>
          <a:p>
            <a:fld id="{5F081672-B267-4283-B6D8-37A64159374E}" type="slidenum">
              <a:rPr lang="pt-PT" smtClean="0"/>
              <a:t>‹nº›</a:t>
            </a:fld>
            <a:endParaRPr lang="pt-PT"/>
          </a:p>
        </p:txBody>
      </p:sp>
    </p:spTree>
    <p:extLst>
      <p:ext uri="{BB962C8B-B14F-4D97-AF65-F5344CB8AC3E}">
        <p14:creationId xmlns:p14="http://schemas.microsoft.com/office/powerpoint/2010/main" val="3132096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FB799A-DFF6-4082-977B-8B3B7CED50D8}"/>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BC3B33AA-968B-4216-A0C2-CBF2A68CE8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5C8E0615-6FC3-4213-8AF0-62CA4C27DB00}"/>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20FB9B9C-FE96-4ADE-8849-D9CC80C926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6B65A80D-4233-4F24-B4FC-B3EAF0F88220}"/>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49BF8686-340A-43B0-8A69-AC620DAA9072}"/>
              </a:ext>
            </a:extLst>
          </p:cNvPr>
          <p:cNvSpPr>
            <a:spLocks noGrp="1"/>
          </p:cNvSpPr>
          <p:nvPr>
            <p:ph type="dt" sz="half" idx="10"/>
          </p:nvPr>
        </p:nvSpPr>
        <p:spPr>
          <a:xfrm>
            <a:off x="838200" y="6356350"/>
            <a:ext cx="2743200" cy="365125"/>
          </a:xfrm>
          <a:prstGeom prst="rect">
            <a:avLst/>
          </a:prstGeom>
        </p:spPr>
        <p:txBody>
          <a:bodyPr/>
          <a:lstStyle/>
          <a:p>
            <a:fld id="{02EC8629-743B-485A-B758-D756CC1A2DC7}" type="datetimeFigureOut">
              <a:rPr lang="pt-PT" smtClean="0"/>
              <a:t>19/01/2023</a:t>
            </a:fld>
            <a:endParaRPr lang="pt-PT"/>
          </a:p>
        </p:txBody>
      </p:sp>
      <p:sp>
        <p:nvSpPr>
          <p:cNvPr id="8" name="Marcador de Posição do Rodapé 7">
            <a:extLst>
              <a:ext uri="{FF2B5EF4-FFF2-40B4-BE49-F238E27FC236}">
                <a16:creationId xmlns:a16="http://schemas.microsoft.com/office/drawing/2014/main" id="{1390382E-F787-4185-B654-3989A17620EB}"/>
              </a:ext>
            </a:extLst>
          </p:cNvPr>
          <p:cNvSpPr>
            <a:spLocks noGrp="1"/>
          </p:cNvSpPr>
          <p:nvPr>
            <p:ph type="ftr" sz="quarter" idx="11"/>
          </p:nvPr>
        </p:nvSpPr>
        <p:spPr>
          <a:xfrm>
            <a:off x="4038600" y="6356350"/>
            <a:ext cx="4114800" cy="365125"/>
          </a:xfrm>
          <a:prstGeom prst="rect">
            <a:avLst/>
          </a:prstGeom>
        </p:spPr>
        <p:txBody>
          <a:bodyPr/>
          <a:lstStyle/>
          <a:p>
            <a:endParaRPr lang="pt-PT"/>
          </a:p>
        </p:txBody>
      </p:sp>
      <p:sp>
        <p:nvSpPr>
          <p:cNvPr id="9" name="Marcador de Posição do Número do Diapositivo 8">
            <a:extLst>
              <a:ext uri="{FF2B5EF4-FFF2-40B4-BE49-F238E27FC236}">
                <a16:creationId xmlns:a16="http://schemas.microsoft.com/office/drawing/2014/main" id="{E8BEF5DF-82A3-45DC-A9AD-76A3869C1A46}"/>
              </a:ext>
            </a:extLst>
          </p:cNvPr>
          <p:cNvSpPr>
            <a:spLocks noGrp="1"/>
          </p:cNvSpPr>
          <p:nvPr>
            <p:ph type="sldNum" sz="quarter" idx="12"/>
          </p:nvPr>
        </p:nvSpPr>
        <p:spPr>
          <a:xfrm>
            <a:off x="8610600" y="6356350"/>
            <a:ext cx="2743200" cy="365125"/>
          </a:xfrm>
          <a:prstGeom prst="rect">
            <a:avLst/>
          </a:prstGeom>
        </p:spPr>
        <p:txBody>
          <a:bodyPr/>
          <a:lstStyle/>
          <a:p>
            <a:fld id="{5F081672-B267-4283-B6D8-37A64159374E}" type="slidenum">
              <a:rPr lang="pt-PT" smtClean="0"/>
              <a:t>‹nº›</a:t>
            </a:fld>
            <a:endParaRPr lang="pt-PT"/>
          </a:p>
        </p:txBody>
      </p:sp>
    </p:spTree>
    <p:extLst>
      <p:ext uri="{BB962C8B-B14F-4D97-AF65-F5344CB8AC3E}">
        <p14:creationId xmlns:p14="http://schemas.microsoft.com/office/powerpoint/2010/main" val="897789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8E3E03-1DD3-4242-A2E3-4CB53A661F88}"/>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EA190E43-17F8-4DBD-956C-C8F63FD41D6B}"/>
              </a:ext>
            </a:extLst>
          </p:cNvPr>
          <p:cNvSpPr>
            <a:spLocks noGrp="1"/>
          </p:cNvSpPr>
          <p:nvPr>
            <p:ph type="dt" sz="half" idx="10"/>
          </p:nvPr>
        </p:nvSpPr>
        <p:spPr>
          <a:xfrm>
            <a:off x="838200" y="6356350"/>
            <a:ext cx="2743200" cy="365125"/>
          </a:xfrm>
          <a:prstGeom prst="rect">
            <a:avLst/>
          </a:prstGeom>
        </p:spPr>
        <p:txBody>
          <a:bodyPr/>
          <a:lstStyle/>
          <a:p>
            <a:fld id="{02EC8629-743B-485A-B758-D756CC1A2DC7}" type="datetimeFigureOut">
              <a:rPr lang="pt-PT" smtClean="0"/>
              <a:t>19/01/2023</a:t>
            </a:fld>
            <a:endParaRPr lang="pt-PT"/>
          </a:p>
        </p:txBody>
      </p:sp>
      <p:sp>
        <p:nvSpPr>
          <p:cNvPr id="4" name="Marcador de Posição do Rodapé 3">
            <a:extLst>
              <a:ext uri="{FF2B5EF4-FFF2-40B4-BE49-F238E27FC236}">
                <a16:creationId xmlns:a16="http://schemas.microsoft.com/office/drawing/2014/main" id="{DC77969E-548B-4879-BE34-1D9A6BFBA14A}"/>
              </a:ext>
            </a:extLst>
          </p:cNvPr>
          <p:cNvSpPr>
            <a:spLocks noGrp="1"/>
          </p:cNvSpPr>
          <p:nvPr>
            <p:ph type="ftr" sz="quarter" idx="11"/>
          </p:nvPr>
        </p:nvSpPr>
        <p:spPr>
          <a:xfrm>
            <a:off x="4038600" y="6356350"/>
            <a:ext cx="4114800" cy="365125"/>
          </a:xfrm>
          <a:prstGeom prst="rect">
            <a:avLst/>
          </a:prstGeom>
        </p:spPr>
        <p:txBody>
          <a:bodyPr/>
          <a:lstStyle/>
          <a:p>
            <a:endParaRPr lang="pt-PT"/>
          </a:p>
        </p:txBody>
      </p:sp>
      <p:sp>
        <p:nvSpPr>
          <p:cNvPr id="5" name="Marcador de Posição do Número do Diapositivo 4">
            <a:extLst>
              <a:ext uri="{FF2B5EF4-FFF2-40B4-BE49-F238E27FC236}">
                <a16:creationId xmlns:a16="http://schemas.microsoft.com/office/drawing/2014/main" id="{3E5743FB-8025-4CDD-BBA7-D5863CF64E6B}"/>
              </a:ext>
            </a:extLst>
          </p:cNvPr>
          <p:cNvSpPr>
            <a:spLocks noGrp="1"/>
          </p:cNvSpPr>
          <p:nvPr>
            <p:ph type="sldNum" sz="quarter" idx="12"/>
          </p:nvPr>
        </p:nvSpPr>
        <p:spPr>
          <a:xfrm>
            <a:off x="8610600" y="6356350"/>
            <a:ext cx="2743200" cy="365125"/>
          </a:xfrm>
          <a:prstGeom prst="rect">
            <a:avLst/>
          </a:prstGeom>
        </p:spPr>
        <p:txBody>
          <a:bodyPr/>
          <a:lstStyle/>
          <a:p>
            <a:fld id="{5F081672-B267-4283-B6D8-37A64159374E}" type="slidenum">
              <a:rPr lang="pt-PT" smtClean="0"/>
              <a:t>‹nº›</a:t>
            </a:fld>
            <a:endParaRPr lang="pt-PT"/>
          </a:p>
        </p:txBody>
      </p:sp>
    </p:spTree>
    <p:extLst>
      <p:ext uri="{BB962C8B-B14F-4D97-AF65-F5344CB8AC3E}">
        <p14:creationId xmlns:p14="http://schemas.microsoft.com/office/powerpoint/2010/main" val="4035380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1091D86C-AB7B-4D49-AC37-0020B87B66C9}"/>
              </a:ext>
            </a:extLst>
          </p:cNvPr>
          <p:cNvSpPr>
            <a:spLocks noGrp="1"/>
          </p:cNvSpPr>
          <p:nvPr>
            <p:ph type="dt" sz="half" idx="10"/>
          </p:nvPr>
        </p:nvSpPr>
        <p:spPr>
          <a:xfrm>
            <a:off x="838200" y="6356350"/>
            <a:ext cx="2743200" cy="365125"/>
          </a:xfrm>
          <a:prstGeom prst="rect">
            <a:avLst/>
          </a:prstGeom>
        </p:spPr>
        <p:txBody>
          <a:bodyPr/>
          <a:lstStyle/>
          <a:p>
            <a:fld id="{02EC8629-743B-485A-B758-D756CC1A2DC7}" type="datetimeFigureOut">
              <a:rPr lang="pt-PT" smtClean="0"/>
              <a:t>19/01/2023</a:t>
            </a:fld>
            <a:endParaRPr lang="pt-PT"/>
          </a:p>
        </p:txBody>
      </p:sp>
      <p:sp>
        <p:nvSpPr>
          <p:cNvPr id="3" name="Marcador de Posição do Rodapé 2">
            <a:extLst>
              <a:ext uri="{FF2B5EF4-FFF2-40B4-BE49-F238E27FC236}">
                <a16:creationId xmlns:a16="http://schemas.microsoft.com/office/drawing/2014/main" id="{06D62F30-D55F-477E-941E-4F0F87398E47}"/>
              </a:ext>
            </a:extLst>
          </p:cNvPr>
          <p:cNvSpPr>
            <a:spLocks noGrp="1"/>
          </p:cNvSpPr>
          <p:nvPr>
            <p:ph type="ftr" sz="quarter" idx="11"/>
          </p:nvPr>
        </p:nvSpPr>
        <p:spPr>
          <a:xfrm>
            <a:off x="4038600" y="6356350"/>
            <a:ext cx="4114800" cy="365125"/>
          </a:xfrm>
          <a:prstGeom prst="rect">
            <a:avLst/>
          </a:prstGeom>
        </p:spPr>
        <p:txBody>
          <a:bodyPr/>
          <a:lstStyle/>
          <a:p>
            <a:endParaRPr lang="pt-PT"/>
          </a:p>
        </p:txBody>
      </p:sp>
      <p:sp>
        <p:nvSpPr>
          <p:cNvPr id="4" name="Marcador de Posição do Número do Diapositivo 3">
            <a:extLst>
              <a:ext uri="{FF2B5EF4-FFF2-40B4-BE49-F238E27FC236}">
                <a16:creationId xmlns:a16="http://schemas.microsoft.com/office/drawing/2014/main" id="{2A8250F8-3851-47FD-88B7-CF6E63DAD24F}"/>
              </a:ext>
            </a:extLst>
          </p:cNvPr>
          <p:cNvSpPr>
            <a:spLocks noGrp="1"/>
          </p:cNvSpPr>
          <p:nvPr>
            <p:ph type="sldNum" sz="quarter" idx="12"/>
          </p:nvPr>
        </p:nvSpPr>
        <p:spPr>
          <a:xfrm>
            <a:off x="8610600" y="6356350"/>
            <a:ext cx="2743200" cy="365125"/>
          </a:xfrm>
          <a:prstGeom prst="rect">
            <a:avLst/>
          </a:prstGeom>
        </p:spPr>
        <p:txBody>
          <a:bodyPr/>
          <a:lstStyle/>
          <a:p>
            <a:fld id="{5F081672-B267-4283-B6D8-37A64159374E}" type="slidenum">
              <a:rPr lang="pt-PT" smtClean="0"/>
              <a:t>‹nº›</a:t>
            </a:fld>
            <a:endParaRPr lang="pt-PT"/>
          </a:p>
        </p:txBody>
      </p:sp>
    </p:spTree>
    <p:extLst>
      <p:ext uri="{BB962C8B-B14F-4D97-AF65-F5344CB8AC3E}">
        <p14:creationId xmlns:p14="http://schemas.microsoft.com/office/powerpoint/2010/main" val="3071708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348ACC-342C-465A-BD75-A4AE8EC9A6F7}"/>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106BE0BF-EA36-402B-AED1-4E7188F6EB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4592CC4E-EBC5-44E6-83A2-80E950FDCB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A0457EAE-D465-4D99-8BDB-F4384A6BFAC1}"/>
              </a:ext>
            </a:extLst>
          </p:cNvPr>
          <p:cNvSpPr>
            <a:spLocks noGrp="1"/>
          </p:cNvSpPr>
          <p:nvPr>
            <p:ph type="dt" sz="half" idx="10"/>
          </p:nvPr>
        </p:nvSpPr>
        <p:spPr>
          <a:xfrm>
            <a:off x="838200" y="6356350"/>
            <a:ext cx="2743200" cy="365125"/>
          </a:xfrm>
          <a:prstGeom prst="rect">
            <a:avLst/>
          </a:prstGeom>
        </p:spPr>
        <p:txBody>
          <a:bodyPr/>
          <a:lstStyle/>
          <a:p>
            <a:fld id="{02EC8629-743B-485A-B758-D756CC1A2DC7}" type="datetimeFigureOut">
              <a:rPr lang="pt-PT" smtClean="0"/>
              <a:t>19/01/2023</a:t>
            </a:fld>
            <a:endParaRPr lang="pt-PT"/>
          </a:p>
        </p:txBody>
      </p:sp>
      <p:sp>
        <p:nvSpPr>
          <p:cNvPr id="6" name="Marcador de Posição do Rodapé 5">
            <a:extLst>
              <a:ext uri="{FF2B5EF4-FFF2-40B4-BE49-F238E27FC236}">
                <a16:creationId xmlns:a16="http://schemas.microsoft.com/office/drawing/2014/main" id="{BDC8AAB6-7D7A-46FA-9CC0-A1783FC592E6}"/>
              </a:ext>
            </a:extLst>
          </p:cNvPr>
          <p:cNvSpPr>
            <a:spLocks noGrp="1"/>
          </p:cNvSpPr>
          <p:nvPr>
            <p:ph type="ftr" sz="quarter" idx="11"/>
          </p:nvPr>
        </p:nvSpPr>
        <p:spPr>
          <a:xfrm>
            <a:off x="4038600" y="6356350"/>
            <a:ext cx="4114800" cy="365125"/>
          </a:xfrm>
          <a:prstGeom prst="rect">
            <a:avLst/>
          </a:prstGeom>
        </p:spPr>
        <p:txBody>
          <a:bodyPr/>
          <a:lstStyle/>
          <a:p>
            <a:endParaRPr lang="pt-PT"/>
          </a:p>
        </p:txBody>
      </p:sp>
      <p:sp>
        <p:nvSpPr>
          <p:cNvPr id="7" name="Marcador de Posição do Número do Diapositivo 6">
            <a:extLst>
              <a:ext uri="{FF2B5EF4-FFF2-40B4-BE49-F238E27FC236}">
                <a16:creationId xmlns:a16="http://schemas.microsoft.com/office/drawing/2014/main" id="{43D1032D-6DD1-4311-B66B-694114F58D0E}"/>
              </a:ext>
            </a:extLst>
          </p:cNvPr>
          <p:cNvSpPr>
            <a:spLocks noGrp="1"/>
          </p:cNvSpPr>
          <p:nvPr>
            <p:ph type="sldNum" sz="quarter" idx="12"/>
          </p:nvPr>
        </p:nvSpPr>
        <p:spPr>
          <a:xfrm>
            <a:off x="8610600" y="6356350"/>
            <a:ext cx="2743200" cy="365125"/>
          </a:xfrm>
          <a:prstGeom prst="rect">
            <a:avLst/>
          </a:prstGeom>
        </p:spPr>
        <p:txBody>
          <a:bodyPr/>
          <a:lstStyle/>
          <a:p>
            <a:fld id="{5F081672-B267-4283-B6D8-37A64159374E}" type="slidenum">
              <a:rPr lang="pt-PT" smtClean="0"/>
              <a:t>‹nº›</a:t>
            </a:fld>
            <a:endParaRPr lang="pt-PT"/>
          </a:p>
        </p:txBody>
      </p:sp>
    </p:spTree>
    <p:extLst>
      <p:ext uri="{BB962C8B-B14F-4D97-AF65-F5344CB8AC3E}">
        <p14:creationId xmlns:p14="http://schemas.microsoft.com/office/powerpoint/2010/main" val="37255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6AE703-B22A-45B5-80EC-9DFE874A56EA}"/>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7068B9AC-DB5F-4C82-A562-CF5DD37E46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5B63025C-6070-4842-9E50-D370FC4A39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8EF6013D-00A4-4AA6-A2DE-AC0E4B9C5D53}"/>
              </a:ext>
            </a:extLst>
          </p:cNvPr>
          <p:cNvSpPr>
            <a:spLocks noGrp="1"/>
          </p:cNvSpPr>
          <p:nvPr>
            <p:ph type="dt" sz="half" idx="10"/>
          </p:nvPr>
        </p:nvSpPr>
        <p:spPr>
          <a:xfrm>
            <a:off x="838200" y="6356350"/>
            <a:ext cx="2743200" cy="365125"/>
          </a:xfrm>
          <a:prstGeom prst="rect">
            <a:avLst/>
          </a:prstGeom>
        </p:spPr>
        <p:txBody>
          <a:bodyPr/>
          <a:lstStyle/>
          <a:p>
            <a:fld id="{02EC8629-743B-485A-B758-D756CC1A2DC7}" type="datetimeFigureOut">
              <a:rPr lang="pt-PT" smtClean="0"/>
              <a:t>19/01/2023</a:t>
            </a:fld>
            <a:endParaRPr lang="pt-PT"/>
          </a:p>
        </p:txBody>
      </p:sp>
      <p:sp>
        <p:nvSpPr>
          <p:cNvPr id="6" name="Marcador de Posição do Rodapé 5">
            <a:extLst>
              <a:ext uri="{FF2B5EF4-FFF2-40B4-BE49-F238E27FC236}">
                <a16:creationId xmlns:a16="http://schemas.microsoft.com/office/drawing/2014/main" id="{775A8CC5-9BE1-49C1-BDC8-CA6A05B07993}"/>
              </a:ext>
            </a:extLst>
          </p:cNvPr>
          <p:cNvSpPr>
            <a:spLocks noGrp="1"/>
          </p:cNvSpPr>
          <p:nvPr>
            <p:ph type="ftr" sz="quarter" idx="11"/>
          </p:nvPr>
        </p:nvSpPr>
        <p:spPr>
          <a:xfrm>
            <a:off x="4038600" y="6356350"/>
            <a:ext cx="4114800" cy="365125"/>
          </a:xfrm>
          <a:prstGeom prst="rect">
            <a:avLst/>
          </a:prstGeom>
        </p:spPr>
        <p:txBody>
          <a:bodyPr/>
          <a:lstStyle/>
          <a:p>
            <a:endParaRPr lang="pt-PT"/>
          </a:p>
        </p:txBody>
      </p:sp>
      <p:sp>
        <p:nvSpPr>
          <p:cNvPr id="7" name="Marcador de Posição do Número do Diapositivo 6">
            <a:extLst>
              <a:ext uri="{FF2B5EF4-FFF2-40B4-BE49-F238E27FC236}">
                <a16:creationId xmlns:a16="http://schemas.microsoft.com/office/drawing/2014/main" id="{B33EF166-340A-46F3-A1F4-6D95006AC574}"/>
              </a:ext>
            </a:extLst>
          </p:cNvPr>
          <p:cNvSpPr>
            <a:spLocks noGrp="1"/>
          </p:cNvSpPr>
          <p:nvPr>
            <p:ph type="sldNum" sz="quarter" idx="12"/>
          </p:nvPr>
        </p:nvSpPr>
        <p:spPr>
          <a:xfrm>
            <a:off x="8610600" y="6356350"/>
            <a:ext cx="2743200" cy="365125"/>
          </a:xfrm>
          <a:prstGeom prst="rect">
            <a:avLst/>
          </a:prstGeom>
        </p:spPr>
        <p:txBody>
          <a:bodyPr/>
          <a:lstStyle/>
          <a:p>
            <a:fld id="{5F081672-B267-4283-B6D8-37A64159374E}" type="slidenum">
              <a:rPr lang="pt-PT" smtClean="0"/>
              <a:t>‹nº›</a:t>
            </a:fld>
            <a:endParaRPr lang="pt-PT"/>
          </a:p>
        </p:txBody>
      </p:sp>
    </p:spTree>
    <p:extLst>
      <p:ext uri="{BB962C8B-B14F-4D97-AF65-F5344CB8AC3E}">
        <p14:creationId xmlns:p14="http://schemas.microsoft.com/office/powerpoint/2010/main" val="781404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138DDD46-4887-42CB-980D-668A95DD65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dirty="0"/>
              <a:t>CLIQUE PARA EDITAR O ESTILO DE TÍTULO DO MODELO GLOBAL</a:t>
            </a:r>
          </a:p>
        </p:txBody>
      </p:sp>
      <p:sp>
        <p:nvSpPr>
          <p:cNvPr id="3" name="Marcador de Posição do Texto 2">
            <a:extLst>
              <a:ext uri="{FF2B5EF4-FFF2-40B4-BE49-F238E27FC236}">
                <a16:creationId xmlns:a16="http://schemas.microsoft.com/office/drawing/2014/main" id="{D3C04EEC-5711-4826-A4E5-3C9EB38BC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dirty="0"/>
              <a:t>Clique para editar os estilos do texto de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pic>
        <p:nvPicPr>
          <p:cNvPr id="7" name="Imagem 6">
            <a:extLst>
              <a:ext uri="{FF2B5EF4-FFF2-40B4-BE49-F238E27FC236}">
                <a16:creationId xmlns:a16="http://schemas.microsoft.com/office/drawing/2014/main" id="{9554DE20-4ED3-4F50-AA01-5AC8F7BCDAE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38200" y="6273800"/>
            <a:ext cx="1816100" cy="584200"/>
          </a:xfrm>
          <a:prstGeom prst="rect">
            <a:avLst/>
          </a:prstGeom>
        </p:spPr>
      </p:pic>
      <p:pic>
        <p:nvPicPr>
          <p:cNvPr id="8" name="Picture 9">
            <a:extLst>
              <a:ext uri="{FF2B5EF4-FFF2-40B4-BE49-F238E27FC236}">
                <a16:creationId xmlns:a16="http://schemas.microsoft.com/office/drawing/2014/main" id="{FE5CFB4F-6430-445B-83B9-2B7688A43B19}"/>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bwMode="auto">
          <a:xfrm>
            <a:off x="9791700" y="6402039"/>
            <a:ext cx="1562100" cy="327721"/>
          </a:xfrm>
          <a:prstGeom prst="rect">
            <a:avLst/>
          </a:prstGeom>
          <a:noFill/>
          <a:ln>
            <a:noFill/>
          </a:ln>
        </p:spPr>
      </p:pic>
    </p:spTree>
    <p:extLst>
      <p:ext uri="{BB962C8B-B14F-4D97-AF65-F5344CB8AC3E}">
        <p14:creationId xmlns:p14="http://schemas.microsoft.com/office/powerpoint/2010/main" val="556089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1" kern="1200">
          <a:solidFill>
            <a:srgbClr val="5A4AE3"/>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9B1040E7-C878-4DEF-A1B3-85DE1C05BDD8}"/>
              </a:ext>
            </a:extLst>
          </p:cNvPr>
          <p:cNvSpPr txBox="1"/>
          <p:nvPr/>
        </p:nvSpPr>
        <p:spPr>
          <a:xfrm>
            <a:off x="8037195" y="3197225"/>
            <a:ext cx="4142740" cy="215963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r>
              <a:rPr lang="pt-PT" sz="2400" b="1" dirty="0">
                <a:effectLst/>
                <a:latin typeface="Verdana" panose="020B0604030504040204" pitchFamily="34" charset="0"/>
                <a:ea typeface="Times New Roman" panose="02020603050405020304" pitchFamily="18" charset="0"/>
                <a:cs typeface="Arial" panose="020B0604020202020204" pitchFamily="34" charset="0"/>
              </a:rPr>
              <a:t>[</a:t>
            </a:r>
            <a:r>
              <a:rPr lang="en-GB" sz="2400" b="1" dirty="0">
                <a:effectLst/>
                <a:latin typeface="Verdana" panose="020B0604030504040204" pitchFamily="34" charset="0"/>
                <a:ea typeface="Times New Roman" panose="02020603050405020304" pitchFamily="18" charset="0"/>
                <a:cs typeface="Arial" panose="020B0604020202020204" pitchFamily="34" charset="0"/>
              </a:rPr>
              <a:t>Your company name</a:t>
            </a:r>
            <a:r>
              <a:rPr lang="pt-PT" sz="2400" b="1" dirty="0">
                <a:effectLst/>
                <a:latin typeface="Verdana" panose="020B0604030504040204" pitchFamily="34" charset="0"/>
                <a:ea typeface="Times New Roman" panose="02020603050405020304" pitchFamily="18" charset="0"/>
                <a:cs typeface="Arial" panose="020B0604020202020204" pitchFamily="34" charset="0"/>
              </a:rPr>
              <a:t>]</a:t>
            </a:r>
            <a:endParaRPr lang="pt-PT" sz="1200" dirty="0">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pPr>
            <a:r>
              <a:rPr lang="en-GB" sz="2200" dirty="0">
                <a:solidFill>
                  <a:srgbClr val="5A4AE3"/>
                </a:solidFill>
                <a:effectLst/>
                <a:latin typeface="Verdana" panose="020B0604030504040204" pitchFamily="34" charset="0"/>
                <a:ea typeface="Times New Roman" panose="02020603050405020304" pitchFamily="18" charset="0"/>
                <a:cs typeface="Arial" panose="020B0604020202020204" pitchFamily="34" charset="0"/>
              </a:rPr>
              <a:t>Pitch presentation</a:t>
            </a:r>
          </a:p>
          <a:p>
            <a:pPr>
              <a:lnSpc>
                <a:spcPct val="115000"/>
              </a:lnSpc>
            </a:pPr>
            <a:endParaRPr lang="en-GB" sz="2200" dirty="0">
              <a:solidFill>
                <a:srgbClr val="5A4AE3"/>
              </a:solidFill>
              <a:latin typeface="Verdana" panose="020B0604030504040204" pitchFamily="34" charset="0"/>
              <a:ea typeface="Times New Roman" panose="02020603050405020304" pitchFamily="18" charset="0"/>
              <a:cs typeface="Arial" panose="020B0604020202020204" pitchFamily="34" charset="0"/>
            </a:endParaRPr>
          </a:p>
          <a:p>
            <a:pPr>
              <a:lnSpc>
                <a:spcPct val="115000"/>
              </a:lnSpc>
            </a:pPr>
            <a:r>
              <a:rPr lang="en-GB" sz="1600" b="1" dirty="0">
                <a:solidFill>
                  <a:srgbClr val="5A4AE3"/>
                </a:solidFill>
                <a:effectLst/>
                <a:latin typeface="Verdana" panose="020B0604030504040204" pitchFamily="34" charset="0"/>
                <a:ea typeface="Times New Roman" panose="02020603050405020304" pitchFamily="18" charset="0"/>
                <a:cs typeface="Arial" panose="020B0604020202020204" pitchFamily="34" charset="0"/>
              </a:rPr>
              <a:t>Month and year</a:t>
            </a:r>
            <a:endParaRPr lang="pt-PT" sz="1000" b="1" dirty="0">
              <a:solidFill>
                <a:srgbClr val="5A4AE3"/>
              </a:solidFill>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4" name="Imagem 3">
            <a:extLst>
              <a:ext uri="{FF2B5EF4-FFF2-40B4-BE49-F238E27FC236}">
                <a16:creationId xmlns:a16="http://schemas.microsoft.com/office/drawing/2014/main" id="{7BDCF07A-7371-4CDD-8676-4FF8C0D242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1140"/>
            <a:ext cx="7910195" cy="5356860"/>
          </a:xfrm>
          <a:prstGeom prst="rect">
            <a:avLst/>
          </a:prstGeom>
        </p:spPr>
      </p:pic>
      <p:pic>
        <p:nvPicPr>
          <p:cNvPr id="6" name="Imagem 5">
            <a:extLst>
              <a:ext uri="{FF2B5EF4-FFF2-40B4-BE49-F238E27FC236}">
                <a16:creationId xmlns:a16="http://schemas.microsoft.com/office/drawing/2014/main" id="{2A7DC820-8AE6-4570-B119-D6DAAC395B38}"/>
              </a:ext>
            </a:extLst>
          </p:cNvPr>
          <p:cNvPicPr>
            <a:picLocks noChangeAspect="1"/>
          </p:cNvPicPr>
          <p:nvPr/>
        </p:nvPicPr>
        <p:blipFill rotWithShape="1">
          <a:blip r:embed="rId3">
            <a:extLst>
              <a:ext uri="{28A0092B-C50C-407E-A947-70E740481C1C}">
                <a14:useLocalDpi xmlns:a14="http://schemas.microsoft.com/office/drawing/2010/main" val="0"/>
              </a:ext>
            </a:extLst>
          </a:blip>
          <a:srcRect l="12757" t="35256" r="11512" b="37049"/>
          <a:stretch/>
        </p:blipFill>
        <p:spPr bwMode="auto">
          <a:xfrm>
            <a:off x="8128635" y="1243330"/>
            <a:ext cx="3924300" cy="14351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0969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9595B5-ADCA-BE69-FA37-4CB3A242E3AE}"/>
              </a:ext>
            </a:extLst>
          </p:cNvPr>
          <p:cNvSpPr>
            <a:spLocks noGrp="1"/>
          </p:cNvSpPr>
          <p:nvPr>
            <p:ph type="title"/>
          </p:nvPr>
        </p:nvSpPr>
        <p:spPr/>
        <p:txBody>
          <a:bodyPr/>
          <a:lstStyle/>
          <a:p>
            <a:r>
              <a:rPr lang="en-GB" dirty="0"/>
              <a:t>Financials</a:t>
            </a:r>
          </a:p>
        </p:txBody>
      </p:sp>
      <p:sp>
        <p:nvSpPr>
          <p:cNvPr id="3" name="Marcador de Posição de Conteúdo 2">
            <a:extLst>
              <a:ext uri="{FF2B5EF4-FFF2-40B4-BE49-F238E27FC236}">
                <a16:creationId xmlns:a16="http://schemas.microsoft.com/office/drawing/2014/main" id="{0BF3E91F-6ED4-37A1-6766-7A32339E2FBB}"/>
              </a:ext>
            </a:extLst>
          </p:cNvPr>
          <p:cNvSpPr>
            <a:spLocks noGrp="1"/>
          </p:cNvSpPr>
          <p:nvPr>
            <p:ph idx="1"/>
          </p:nvPr>
        </p:nvSpPr>
        <p:spPr/>
        <p:txBody>
          <a:bodyPr>
            <a:normAutofit/>
          </a:bodyPr>
          <a:lstStyle/>
          <a:p>
            <a:pPr marL="0" indent="0">
              <a:buNone/>
            </a:pPr>
            <a:r>
              <a:rPr lang="en-GB" sz="1800" i="1" dirty="0"/>
              <a:t>Investors will expect to see your financial forecasts for, at least, 3 years. But, for your pitch presentation, it is not expected for you to have in-depth spreadsheets. Limit yourself to charts and show sales, total customers, total expenses and profits.  </a:t>
            </a:r>
          </a:p>
          <a:p>
            <a:pPr marL="0" indent="0">
              <a:buNone/>
            </a:pPr>
            <a:r>
              <a:rPr lang="en-GB" sz="1800" i="1" dirty="0"/>
              <a:t>Replace this text with your own. </a:t>
            </a:r>
          </a:p>
        </p:txBody>
      </p:sp>
      <p:pic>
        <p:nvPicPr>
          <p:cNvPr id="5" name="Gráfico 4" descr="Moedas destaque">
            <a:extLst>
              <a:ext uri="{FF2B5EF4-FFF2-40B4-BE49-F238E27FC236}">
                <a16:creationId xmlns:a16="http://schemas.microsoft.com/office/drawing/2014/main" id="{9D744DBE-998F-75B1-AB4C-4781FB9D31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83280" y="570706"/>
            <a:ext cx="914400" cy="914400"/>
          </a:xfrm>
          <a:prstGeom prst="rect">
            <a:avLst/>
          </a:prstGeom>
        </p:spPr>
      </p:pic>
    </p:spTree>
    <p:extLst>
      <p:ext uri="{BB962C8B-B14F-4D97-AF65-F5344CB8AC3E}">
        <p14:creationId xmlns:p14="http://schemas.microsoft.com/office/powerpoint/2010/main" val="4243528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9595B5-ADCA-BE69-FA37-4CB3A242E3AE}"/>
              </a:ext>
            </a:extLst>
          </p:cNvPr>
          <p:cNvSpPr>
            <a:spLocks noGrp="1"/>
          </p:cNvSpPr>
          <p:nvPr>
            <p:ph type="title"/>
          </p:nvPr>
        </p:nvSpPr>
        <p:spPr/>
        <p:txBody>
          <a:bodyPr/>
          <a:lstStyle/>
          <a:p>
            <a:r>
              <a:rPr lang="en-GB" dirty="0"/>
              <a:t>Competition</a:t>
            </a:r>
          </a:p>
        </p:txBody>
      </p:sp>
      <p:sp>
        <p:nvSpPr>
          <p:cNvPr id="3" name="Marcador de Posição de Conteúdo 2">
            <a:extLst>
              <a:ext uri="{FF2B5EF4-FFF2-40B4-BE49-F238E27FC236}">
                <a16:creationId xmlns:a16="http://schemas.microsoft.com/office/drawing/2014/main" id="{0BF3E91F-6ED4-37A1-6766-7A32339E2FBB}"/>
              </a:ext>
            </a:extLst>
          </p:cNvPr>
          <p:cNvSpPr>
            <a:spLocks noGrp="1"/>
          </p:cNvSpPr>
          <p:nvPr>
            <p:ph idx="1"/>
          </p:nvPr>
        </p:nvSpPr>
        <p:spPr/>
        <p:txBody>
          <a:bodyPr>
            <a:normAutofit/>
          </a:bodyPr>
          <a:lstStyle/>
          <a:p>
            <a:pPr marL="0" indent="0">
              <a:buNone/>
            </a:pPr>
            <a:r>
              <a:rPr lang="en-GB" sz="1800" i="1" dirty="0"/>
              <a:t>Every business has competition in one form or another. Describe how you fit in the competitive landscape and how your product or service is different from current solutions already available in the market. The key here is to explain why you are exactly what your customers need.</a:t>
            </a:r>
          </a:p>
          <a:p>
            <a:pPr marL="0" indent="0">
              <a:buNone/>
            </a:pPr>
            <a:r>
              <a:rPr lang="en-GB" sz="1800" i="1" dirty="0"/>
              <a:t>Replace this text with your own. </a:t>
            </a:r>
          </a:p>
        </p:txBody>
      </p:sp>
      <p:pic>
        <p:nvPicPr>
          <p:cNvPr id="6" name="Gráfico 5" descr="Competição destaque">
            <a:extLst>
              <a:ext uri="{FF2B5EF4-FFF2-40B4-BE49-F238E27FC236}">
                <a16:creationId xmlns:a16="http://schemas.microsoft.com/office/drawing/2014/main" id="{15622342-B5B7-1BA5-BD47-649B522404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42080" y="570706"/>
            <a:ext cx="914400" cy="914400"/>
          </a:xfrm>
          <a:prstGeom prst="rect">
            <a:avLst/>
          </a:prstGeom>
        </p:spPr>
      </p:pic>
    </p:spTree>
    <p:extLst>
      <p:ext uri="{BB962C8B-B14F-4D97-AF65-F5344CB8AC3E}">
        <p14:creationId xmlns:p14="http://schemas.microsoft.com/office/powerpoint/2010/main" val="1428274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9595B5-ADCA-BE69-FA37-4CB3A242E3AE}"/>
              </a:ext>
            </a:extLst>
          </p:cNvPr>
          <p:cNvSpPr>
            <a:spLocks noGrp="1"/>
          </p:cNvSpPr>
          <p:nvPr>
            <p:ph type="title"/>
          </p:nvPr>
        </p:nvSpPr>
        <p:spPr/>
        <p:txBody>
          <a:bodyPr/>
          <a:lstStyle/>
          <a:p>
            <a:r>
              <a:rPr lang="en-GB" dirty="0"/>
              <a:t>Investment and funding</a:t>
            </a:r>
          </a:p>
        </p:txBody>
      </p:sp>
      <p:sp>
        <p:nvSpPr>
          <p:cNvPr id="3" name="Marcador de Posição de Conteúdo 2">
            <a:extLst>
              <a:ext uri="{FF2B5EF4-FFF2-40B4-BE49-F238E27FC236}">
                <a16:creationId xmlns:a16="http://schemas.microsoft.com/office/drawing/2014/main" id="{0BF3E91F-6ED4-37A1-6766-7A32339E2FBB}"/>
              </a:ext>
            </a:extLst>
          </p:cNvPr>
          <p:cNvSpPr>
            <a:spLocks noGrp="1"/>
          </p:cNvSpPr>
          <p:nvPr>
            <p:ph idx="1"/>
          </p:nvPr>
        </p:nvSpPr>
        <p:spPr/>
        <p:txBody>
          <a:bodyPr>
            <a:normAutofit/>
          </a:bodyPr>
          <a:lstStyle/>
          <a:p>
            <a:pPr marL="0" indent="0">
              <a:buNone/>
            </a:pPr>
            <a:r>
              <a:rPr lang="en-GB" sz="1800" i="1" dirty="0"/>
              <a:t>Not it is time to ask for the money you need, either from investors, family or friends! How much money do you think you need to move forward with your business idea? And what would you need </a:t>
            </a:r>
            <a:r>
              <a:rPr lang="en-GB" sz="1800" i="1"/>
              <a:t>it for?</a:t>
            </a:r>
            <a:endParaRPr lang="en-GB" sz="1800" i="1" dirty="0"/>
          </a:p>
          <a:p>
            <a:pPr marL="0" indent="0">
              <a:buNone/>
            </a:pPr>
            <a:r>
              <a:rPr lang="en-GB" sz="1800" i="1" dirty="0"/>
              <a:t>Replace this text with your own. </a:t>
            </a:r>
          </a:p>
        </p:txBody>
      </p:sp>
      <p:pic>
        <p:nvPicPr>
          <p:cNvPr id="5" name="Gráfico 4" descr="Mealheiro destaque">
            <a:extLst>
              <a:ext uri="{FF2B5EF4-FFF2-40B4-BE49-F238E27FC236}">
                <a16:creationId xmlns:a16="http://schemas.microsoft.com/office/drawing/2014/main" id="{CF056CCC-F0FA-B2FF-E99D-6E3168297E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3520" y="570706"/>
            <a:ext cx="914400" cy="914400"/>
          </a:xfrm>
          <a:prstGeom prst="rect">
            <a:avLst/>
          </a:prstGeom>
        </p:spPr>
      </p:pic>
    </p:spTree>
    <p:extLst>
      <p:ext uri="{BB962C8B-B14F-4D97-AF65-F5344CB8AC3E}">
        <p14:creationId xmlns:p14="http://schemas.microsoft.com/office/powerpoint/2010/main" val="2135909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7BDCF07A-7371-4CDD-8676-4FF8C0D242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1140"/>
            <a:ext cx="7910195" cy="5356860"/>
          </a:xfrm>
          <a:prstGeom prst="rect">
            <a:avLst/>
          </a:prstGeom>
        </p:spPr>
      </p:pic>
      <p:pic>
        <p:nvPicPr>
          <p:cNvPr id="6" name="Imagem 5">
            <a:extLst>
              <a:ext uri="{FF2B5EF4-FFF2-40B4-BE49-F238E27FC236}">
                <a16:creationId xmlns:a16="http://schemas.microsoft.com/office/drawing/2014/main" id="{2A7DC820-8AE6-4570-B119-D6DAAC395B38}"/>
              </a:ext>
            </a:extLst>
          </p:cNvPr>
          <p:cNvPicPr>
            <a:picLocks noChangeAspect="1"/>
          </p:cNvPicPr>
          <p:nvPr/>
        </p:nvPicPr>
        <p:blipFill rotWithShape="1">
          <a:blip r:embed="rId3">
            <a:extLst>
              <a:ext uri="{28A0092B-C50C-407E-A947-70E740481C1C}">
                <a14:useLocalDpi xmlns:a14="http://schemas.microsoft.com/office/drawing/2010/main" val="0"/>
              </a:ext>
            </a:extLst>
          </a:blip>
          <a:srcRect l="12757" t="35256" r="11512" b="37049"/>
          <a:stretch/>
        </p:blipFill>
        <p:spPr bwMode="auto">
          <a:xfrm>
            <a:off x="8267700" y="4440680"/>
            <a:ext cx="3924300" cy="1435100"/>
          </a:xfrm>
          <a:prstGeom prst="rect">
            <a:avLst/>
          </a:prstGeom>
          <a:noFill/>
          <a:ln>
            <a:noFill/>
          </a:ln>
          <a:extLst>
            <a:ext uri="{53640926-AAD7-44D8-BBD7-CCE9431645EC}">
              <a14:shadowObscured xmlns:a14="http://schemas.microsoft.com/office/drawing/2010/main"/>
            </a:ext>
          </a:extLst>
        </p:spPr>
      </p:pic>
      <p:sp>
        <p:nvSpPr>
          <p:cNvPr id="7" name="CaixaDeTexto 6">
            <a:extLst>
              <a:ext uri="{FF2B5EF4-FFF2-40B4-BE49-F238E27FC236}">
                <a16:creationId xmlns:a16="http://schemas.microsoft.com/office/drawing/2014/main" id="{4D6B8CE9-8880-4A40-9699-2A00960FD07B}"/>
              </a:ext>
            </a:extLst>
          </p:cNvPr>
          <p:cNvSpPr txBox="1"/>
          <p:nvPr/>
        </p:nvSpPr>
        <p:spPr>
          <a:xfrm>
            <a:off x="8267700" y="1501140"/>
            <a:ext cx="1564005" cy="246221"/>
          </a:xfrm>
          <a:prstGeom prst="rect">
            <a:avLst/>
          </a:prstGeom>
          <a:noFill/>
        </p:spPr>
        <p:txBody>
          <a:bodyPr wrap="square">
            <a:spAutoFit/>
          </a:bodyPr>
          <a:lstStyle/>
          <a:p>
            <a:r>
              <a:rPr lang="pt-PT" sz="1000" b="1" dirty="0">
                <a:effectLst/>
                <a:latin typeface="Verdana" panose="020B0604030504040204" pitchFamily="34" charset="0"/>
                <a:ea typeface="Times New Roman" panose="02020603050405020304" pitchFamily="18" charset="0"/>
                <a:cs typeface="Arial" panose="020B0604020202020204" pitchFamily="34" charset="0"/>
              </a:rPr>
              <a:t>PARTNERSHIP</a:t>
            </a:r>
            <a:endParaRPr lang="pt-PT" sz="10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1" name="Rectangle 8">
            <a:extLst>
              <a:ext uri="{FF2B5EF4-FFF2-40B4-BE49-F238E27FC236}">
                <a16:creationId xmlns:a16="http://schemas.microsoft.com/office/drawing/2014/main" id="{6C63D5F2-1620-4843-A4B0-D4BEB71CEA33}"/>
              </a:ext>
            </a:extLst>
          </p:cNvPr>
          <p:cNvSpPr>
            <a:spLocks noChangeArrowheads="1"/>
          </p:cNvSpPr>
          <p:nvPr/>
        </p:nvSpPr>
        <p:spPr bwMode="auto">
          <a:xfrm flipV="1">
            <a:off x="5956300" y="1408405"/>
            <a:ext cx="85852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PT"/>
          </a:p>
        </p:txBody>
      </p:sp>
      <p:sp>
        <p:nvSpPr>
          <p:cNvPr id="12" name="Rectangle 9">
            <a:extLst>
              <a:ext uri="{FF2B5EF4-FFF2-40B4-BE49-F238E27FC236}">
                <a16:creationId xmlns:a16="http://schemas.microsoft.com/office/drawing/2014/main" id="{8FC38C5C-2859-420C-913A-AF46B9B896CF}"/>
              </a:ext>
            </a:extLst>
          </p:cNvPr>
          <p:cNvSpPr>
            <a:spLocks noChangeArrowheads="1"/>
          </p:cNvSpPr>
          <p:nvPr/>
        </p:nvSpPr>
        <p:spPr bwMode="auto">
          <a:xfrm>
            <a:off x="8267700" y="5733258"/>
            <a:ext cx="383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IE" altLang="zh-CN" sz="700" b="0" i="0" u="none" strike="noStrike" cap="none" normalizeH="0" baseline="0" dirty="0">
                <a:ln>
                  <a:noFill/>
                </a:ln>
                <a:solidFill>
                  <a:srgbClr val="7F7F7F"/>
                </a:solidFill>
                <a:effectLst/>
                <a:latin typeface="Calibri" panose="020F0502020204030204" pitchFamily="34" charset="0"/>
                <a:ea typeface="Times New Roman" panose="02020603050405020304" pitchFamily="18" charset="0"/>
                <a:cs typeface="Verdana" panose="020B060403050404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kumimoji="0" lang="pt-PT" altLang="zh-CN"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E" altLang="zh-CN" sz="700" b="0" i="0" u="none" strike="noStrike" cap="none" normalizeH="0" baseline="0" dirty="0">
                <a:ln>
                  <a:noFill/>
                </a:ln>
                <a:solidFill>
                  <a:srgbClr val="5A4AE3"/>
                </a:solidFill>
                <a:effectLst/>
                <a:latin typeface="Calibri" panose="020F0502020204030204" pitchFamily="34" charset="0"/>
                <a:ea typeface="Times New Roman" panose="02020603050405020304" pitchFamily="18" charset="0"/>
                <a:cs typeface="Verdana" panose="020B0604030504040204" pitchFamily="34" charset="0"/>
              </a:rPr>
              <a:t>PROJECT NUMBER 2</a:t>
            </a:r>
            <a:r>
              <a:rPr kumimoji="0" lang="en-IE" altLang="zh-CN" sz="700" b="0" i="0" u="none" strike="noStrike" cap="none" normalizeH="0" baseline="0" dirty="0" bmk="">
                <a:ln>
                  <a:noFill/>
                </a:ln>
                <a:solidFill>
                  <a:srgbClr val="5A4AE3"/>
                </a:solidFill>
                <a:effectLst/>
                <a:latin typeface="Calibri" panose="020F0502020204030204" pitchFamily="34" charset="0"/>
                <a:ea typeface="Times New Roman" panose="02020603050405020304" pitchFamily="18" charset="0"/>
                <a:cs typeface="Verdana" panose="020B0604030504040204" pitchFamily="34" charset="0"/>
              </a:rPr>
              <a:t>021-1-CZ01-KA220-VET-000024882</a:t>
            </a:r>
            <a:endParaRPr kumimoji="0" lang="en-IE" altLang="zh-CN" sz="1800" b="0" i="0" u="none" strike="noStrike" cap="none" normalizeH="0" baseline="0" dirty="0">
              <a:ln>
                <a:noFill/>
              </a:ln>
              <a:solidFill>
                <a:schemeClr val="tx1"/>
              </a:solidFill>
              <a:effectLst/>
              <a:latin typeface="Arial" panose="020B0604020202020204" pitchFamily="34" charset="0"/>
            </a:endParaRPr>
          </a:p>
        </p:txBody>
      </p:sp>
      <p:pic>
        <p:nvPicPr>
          <p:cNvPr id="33" name="Imagem 32">
            <a:extLst>
              <a:ext uri="{FF2B5EF4-FFF2-40B4-BE49-F238E27FC236}">
                <a16:creationId xmlns:a16="http://schemas.microsoft.com/office/drawing/2014/main" id="{B68D0E3E-7FC8-4A03-B600-CCAEDC0744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585" y="1819875"/>
            <a:ext cx="4178515" cy="2743341"/>
          </a:xfrm>
          <a:prstGeom prst="rect">
            <a:avLst/>
          </a:prstGeom>
        </p:spPr>
      </p:pic>
    </p:spTree>
    <p:extLst>
      <p:ext uri="{BB962C8B-B14F-4D97-AF65-F5344CB8AC3E}">
        <p14:creationId xmlns:p14="http://schemas.microsoft.com/office/powerpoint/2010/main" val="3743038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9595B5-ADCA-BE69-FA37-4CB3A242E3AE}"/>
              </a:ext>
            </a:extLst>
          </p:cNvPr>
          <p:cNvSpPr>
            <a:spLocks noGrp="1"/>
          </p:cNvSpPr>
          <p:nvPr>
            <p:ph type="title"/>
          </p:nvPr>
        </p:nvSpPr>
        <p:spPr/>
        <p:txBody>
          <a:bodyPr/>
          <a:lstStyle/>
          <a:p>
            <a:r>
              <a:rPr lang="en-GB" dirty="0"/>
              <a:t>Vision and value proposition</a:t>
            </a:r>
          </a:p>
        </p:txBody>
      </p:sp>
      <p:sp>
        <p:nvSpPr>
          <p:cNvPr id="3" name="Marcador de Posição de Conteúdo 2">
            <a:extLst>
              <a:ext uri="{FF2B5EF4-FFF2-40B4-BE49-F238E27FC236}">
                <a16:creationId xmlns:a16="http://schemas.microsoft.com/office/drawing/2014/main" id="{0BF3E91F-6ED4-37A1-6766-7A32339E2FBB}"/>
              </a:ext>
            </a:extLst>
          </p:cNvPr>
          <p:cNvSpPr>
            <a:spLocks noGrp="1"/>
          </p:cNvSpPr>
          <p:nvPr>
            <p:ph idx="1"/>
          </p:nvPr>
        </p:nvSpPr>
        <p:spPr/>
        <p:txBody>
          <a:bodyPr>
            <a:normAutofit/>
          </a:bodyPr>
          <a:lstStyle/>
          <a:p>
            <a:pPr marL="0" indent="0">
              <a:buNone/>
            </a:pPr>
            <a:r>
              <a:rPr lang="en-GB" sz="1800" i="1" dirty="0"/>
              <a:t>This is a quick one-sentence overview of your business and the value that you provide to your customers. Keep it short and simple.</a:t>
            </a:r>
          </a:p>
          <a:p>
            <a:pPr marL="0" indent="0">
              <a:buNone/>
            </a:pPr>
            <a:r>
              <a:rPr lang="en-GB" sz="1800" i="1" dirty="0"/>
              <a:t>Replace this text with your own. </a:t>
            </a:r>
          </a:p>
        </p:txBody>
      </p:sp>
      <p:pic>
        <p:nvPicPr>
          <p:cNvPr id="6" name="Gráfico 5" descr="Diamante destaque">
            <a:extLst>
              <a:ext uri="{FF2B5EF4-FFF2-40B4-BE49-F238E27FC236}">
                <a16:creationId xmlns:a16="http://schemas.microsoft.com/office/drawing/2014/main" id="{26A04B2B-7FD1-0FD4-1DCB-12F1D1E4FB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9040" y="492760"/>
            <a:ext cx="914400" cy="914400"/>
          </a:xfrm>
          <a:prstGeom prst="rect">
            <a:avLst/>
          </a:prstGeom>
        </p:spPr>
      </p:pic>
    </p:spTree>
    <p:extLst>
      <p:ext uri="{BB962C8B-B14F-4D97-AF65-F5344CB8AC3E}">
        <p14:creationId xmlns:p14="http://schemas.microsoft.com/office/powerpoint/2010/main" val="813086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9595B5-ADCA-BE69-FA37-4CB3A242E3AE}"/>
              </a:ext>
            </a:extLst>
          </p:cNvPr>
          <p:cNvSpPr>
            <a:spLocks noGrp="1"/>
          </p:cNvSpPr>
          <p:nvPr>
            <p:ph type="title"/>
          </p:nvPr>
        </p:nvSpPr>
        <p:spPr/>
        <p:txBody>
          <a:bodyPr/>
          <a:lstStyle/>
          <a:p>
            <a:r>
              <a:rPr lang="en-GB" dirty="0"/>
              <a:t>Problem</a:t>
            </a:r>
          </a:p>
        </p:txBody>
      </p:sp>
      <p:sp>
        <p:nvSpPr>
          <p:cNvPr id="3" name="Marcador de Posição de Conteúdo 2">
            <a:extLst>
              <a:ext uri="{FF2B5EF4-FFF2-40B4-BE49-F238E27FC236}">
                <a16:creationId xmlns:a16="http://schemas.microsoft.com/office/drawing/2014/main" id="{0BF3E91F-6ED4-37A1-6766-7A32339E2FBB}"/>
              </a:ext>
            </a:extLst>
          </p:cNvPr>
          <p:cNvSpPr>
            <a:spLocks noGrp="1"/>
          </p:cNvSpPr>
          <p:nvPr>
            <p:ph idx="1"/>
          </p:nvPr>
        </p:nvSpPr>
        <p:spPr/>
        <p:txBody>
          <a:bodyPr>
            <a:normAutofit/>
          </a:bodyPr>
          <a:lstStyle/>
          <a:p>
            <a:pPr marL="0" indent="0">
              <a:buNone/>
            </a:pPr>
            <a:r>
              <a:rPr lang="en-GB" sz="1800" i="1" dirty="0"/>
              <a:t>Use this slide to talk about the problem you are solving and who has this problem. In what ways is your product or service better than the ones already in the market so as to solve this problem?</a:t>
            </a:r>
          </a:p>
          <a:p>
            <a:pPr marL="0" indent="0">
              <a:buNone/>
            </a:pPr>
            <a:r>
              <a:rPr lang="en-GB" sz="1800" i="1" dirty="0"/>
              <a:t>Ideally, try to tell it as a story so that people can identify with it. Keep it very visual, i.e., use pictures or illustrations. </a:t>
            </a:r>
          </a:p>
          <a:p>
            <a:pPr marL="0" indent="0">
              <a:buNone/>
            </a:pPr>
            <a:r>
              <a:rPr lang="en-GB" sz="1800" i="1" dirty="0"/>
              <a:t>Replace this text with your own. </a:t>
            </a:r>
          </a:p>
        </p:txBody>
      </p:sp>
      <p:pic>
        <p:nvPicPr>
          <p:cNvPr id="5" name="Gráfico 4" descr="Icebergue destaque">
            <a:extLst>
              <a:ext uri="{FF2B5EF4-FFF2-40B4-BE49-F238E27FC236}">
                <a16:creationId xmlns:a16="http://schemas.microsoft.com/office/drawing/2014/main" id="{5FBC897D-E3AC-1E2C-0428-0D7228459A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19120" y="570706"/>
            <a:ext cx="914400" cy="914400"/>
          </a:xfrm>
          <a:prstGeom prst="rect">
            <a:avLst/>
          </a:prstGeom>
        </p:spPr>
      </p:pic>
    </p:spTree>
    <p:extLst>
      <p:ext uri="{BB962C8B-B14F-4D97-AF65-F5344CB8AC3E}">
        <p14:creationId xmlns:p14="http://schemas.microsoft.com/office/powerpoint/2010/main" val="2296070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9595B5-ADCA-BE69-FA37-4CB3A242E3AE}"/>
              </a:ext>
            </a:extLst>
          </p:cNvPr>
          <p:cNvSpPr>
            <a:spLocks noGrp="1"/>
          </p:cNvSpPr>
          <p:nvPr>
            <p:ph type="title"/>
          </p:nvPr>
        </p:nvSpPr>
        <p:spPr/>
        <p:txBody>
          <a:bodyPr/>
          <a:lstStyle/>
          <a:p>
            <a:r>
              <a:rPr lang="en-GB" dirty="0"/>
              <a:t>Target market and opportunity</a:t>
            </a:r>
          </a:p>
        </p:txBody>
      </p:sp>
      <p:sp>
        <p:nvSpPr>
          <p:cNvPr id="3" name="Marcador de Posição de Conteúdo 2">
            <a:extLst>
              <a:ext uri="{FF2B5EF4-FFF2-40B4-BE49-F238E27FC236}">
                <a16:creationId xmlns:a16="http://schemas.microsoft.com/office/drawing/2014/main" id="{0BF3E91F-6ED4-37A1-6766-7A32339E2FBB}"/>
              </a:ext>
            </a:extLst>
          </p:cNvPr>
          <p:cNvSpPr>
            <a:spLocks noGrp="1"/>
          </p:cNvSpPr>
          <p:nvPr>
            <p:ph idx="1"/>
          </p:nvPr>
        </p:nvSpPr>
        <p:spPr/>
        <p:txBody>
          <a:bodyPr>
            <a:normAutofit/>
          </a:bodyPr>
          <a:lstStyle/>
          <a:p>
            <a:pPr marL="0" indent="0">
              <a:buNone/>
            </a:pPr>
            <a:r>
              <a:rPr lang="en-GB" sz="1800" i="1" dirty="0"/>
              <a:t>Use this slide to expand on who your ideal customer. What is the total market size and how do you position your business in the market? If you have some data, i.e., statistics, numbers, investors really love that! This is where you tell the story about the scope and scale of your problem.</a:t>
            </a:r>
          </a:p>
          <a:p>
            <a:pPr marL="0" indent="0">
              <a:buNone/>
            </a:pPr>
            <a:r>
              <a:rPr lang="en-GB" sz="1800" i="1" dirty="0"/>
              <a:t>Replace this text with your own. </a:t>
            </a:r>
          </a:p>
        </p:txBody>
      </p:sp>
      <p:pic>
        <p:nvPicPr>
          <p:cNvPr id="6" name="Gráfico 5" descr="Gráfico de barras com tendência ascendente com preenchimento sólido">
            <a:extLst>
              <a:ext uri="{FF2B5EF4-FFF2-40B4-BE49-F238E27FC236}">
                <a16:creationId xmlns:a16="http://schemas.microsoft.com/office/drawing/2014/main" id="{7AF07C71-A79D-EA57-9AA9-AA6C5F289A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87360" y="570706"/>
            <a:ext cx="914400" cy="914400"/>
          </a:xfrm>
          <a:prstGeom prst="rect">
            <a:avLst/>
          </a:prstGeom>
        </p:spPr>
      </p:pic>
    </p:spTree>
    <p:extLst>
      <p:ext uri="{BB962C8B-B14F-4D97-AF65-F5344CB8AC3E}">
        <p14:creationId xmlns:p14="http://schemas.microsoft.com/office/powerpoint/2010/main" val="3263782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9595B5-ADCA-BE69-FA37-4CB3A242E3AE}"/>
              </a:ext>
            </a:extLst>
          </p:cNvPr>
          <p:cNvSpPr>
            <a:spLocks noGrp="1"/>
          </p:cNvSpPr>
          <p:nvPr>
            <p:ph type="title"/>
          </p:nvPr>
        </p:nvSpPr>
        <p:spPr/>
        <p:txBody>
          <a:bodyPr/>
          <a:lstStyle/>
          <a:p>
            <a:r>
              <a:rPr lang="en-GB" dirty="0"/>
              <a:t>Solution</a:t>
            </a:r>
          </a:p>
        </p:txBody>
      </p:sp>
      <p:sp>
        <p:nvSpPr>
          <p:cNvPr id="3" name="Marcador de Posição de Conteúdo 2">
            <a:extLst>
              <a:ext uri="{FF2B5EF4-FFF2-40B4-BE49-F238E27FC236}">
                <a16:creationId xmlns:a16="http://schemas.microsoft.com/office/drawing/2014/main" id="{0BF3E91F-6ED4-37A1-6766-7A32339E2FBB}"/>
              </a:ext>
            </a:extLst>
          </p:cNvPr>
          <p:cNvSpPr>
            <a:spLocks noGrp="1"/>
          </p:cNvSpPr>
          <p:nvPr>
            <p:ph idx="1"/>
          </p:nvPr>
        </p:nvSpPr>
        <p:spPr/>
        <p:txBody>
          <a:bodyPr>
            <a:normAutofit/>
          </a:bodyPr>
          <a:lstStyle/>
          <a:p>
            <a:pPr marL="0" indent="0">
              <a:buNone/>
            </a:pPr>
            <a:r>
              <a:rPr lang="en-GB" sz="1800" i="1" dirty="0"/>
              <a:t>Finally, you get to present your product or service. Describe how customers will use your product or service and how it addresses the problem that your previously presented.</a:t>
            </a:r>
          </a:p>
          <a:p>
            <a:pPr marL="0" indent="0">
              <a:buNone/>
            </a:pPr>
            <a:r>
              <a:rPr lang="en-GB" sz="1800" i="1" dirty="0"/>
              <a:t>If possible, show pictures of your product or service, even if it is still an early prototype.</a:t>
            </a:r>
          </a:p>
          <a:p>
            <a:pPr marL="0" indent="0">
              <a:buNone/>
            </a:pPr>
            <a:r>
              <a:rPr lang="en-GB" sz="1800" i="1" dirty="0"/>
              <a:t>Replace this text with your own. </a:t>
            </a:r>
          </a:p>
        </p:txBody>
      </p:sp>
      <p:pic>
        <p:nvPicPr>
          <p:cNvPr id="5" name="Gráfico 4" descr="Lado direito do cérebro destaque">
            <a:extLst>
              <a:ext uri="{FF2B5EF4-FFF2-40B4-BE49-F238E27FC236}">
                <a16:creationId xmlns:a16="http://schemas.microsoft.com/office/drawing/2014/main" id="{56BC8A76-6800-472D-C77D-5FED98E33A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26080" y="570706"/>
            <a:ext cx="914400" cy="914400"/>
          </a:xfrm>
          <a:prstGeom prst="rect">
            <a:avLst/>
          </a:prstGeom>
        </p:spPr>
      </p:pic>
    </p:spTree>
    <p:extLst>
      <p:ext uri="{BB962C8B-B14F-4D97-AF65-F5344CB8AC3E}">
        <p14:creationId xmlns:p14="http://schemas.microsoft.com/office/powerpoint/2010/main" val="3758018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9595B5-ADCA-BE69-FA37-4CB3A242E3AE}"/>
              </a:ext>
            </a:extLst>
          </p:cNvPr>
          <p:cNvSpPr>
            <a:spLocks noGrp="1"/>
          </p:cNvSpPr>
          <p:nvPr>
            <p:ph type="title"/>
          </p:nvPr>
        </p:nvSpPr>
        <p:spPr/>
        <p:txBody>
          <a:bodyPr/>
          <a:lstStyle/>
          <a:p>
            <a:r>
              <a:rPr lang="en-GB" dirty="0"/>
              <a:t>Business model</a:t>
            </a:r>
          </a:p>
        </p:txBody>
      </p:sp>
      <p:sp>
        <p:nvSpPr>
          <p:cNvPr id="3" name="Marcador de Posição de Conteúdo 2">
            <a:extLst>
              <a:ext uri="{FF2B5EF4-FFF2-40B4-BE49-F238E27FC236}">
                <a16:creationId xmlns:a16="http://schemas.microsoft.com/office/drawing/2014/main" id="{0BF3E91F-6ED4-37A1-6766-7A32339E2FBB}"/>
              </a:ext>
            </a:extLst>
          </p:cNvPr>
          <p:cNvSpPr>
            <a:spLocks noGrp="1"/>
          </p:cNvSpPr>
          <p:nvPr>
            <p:ph idx="1"/>
          </p:nvPr>
        </p:nvSpPr>
        <p:spPr/>
        <p:txBody>
          <a:bodyPr>
            <a:normAutofit/>
          </a:bodyPr>
          <a:lstStyle/>
          <a:p>
            <a:pPr marL="0" indent="0">
              <a:buNone/>
            </a:pPr>
            <a:r>
              <a:rPr lang="en-GB" sz="1800" i="1" dirty="0"/>
              <a:t>After describing your product or service, you need to tell people how you are going to make money out of it. What do your charge and in what ways? </a:t>
            </a:r>
          </a:p>
          <a:p>
            <a:pPr marL="0" indent="0">
              <a:buNone/>
            </a:pPr>
            <a:r>
              <a:rPr lang="en-GB" sz="1800" i="1" dirty="0"/>
              <a:t>You can also refer to the competitive landscape here and discuss how your pricing fits into the larger market.</a:t>
            </a:r>
          </a:p>
          <a:p>
            <a:pPr marL="0" indent="0">
              <a:buNone/>
            </a:pPr>
            <a:r>
              <a:rPr lang="en-GB" sz="1800" i="1" dirty="0"/>
              <a:t>Replace this text with your own. </a:t>
            </a:r>
          </a:p>
        </p:txBody>
      </p:sp>
      <p:pic>
        <p:nvPicPr>
          <p:cNvPr id="5" name="Gráfico 4" descr="Caixa registadora destaque">
            <a:extLst>
              <a:ext uri="{FF2B5EF4-FFF2-40B4-BE49-F238E27FC236}">
                <a16:creationId xmlns:a16="http://schemas.microsoft.com/office/drawing/2014/main" id="{F0D2E680-4140-2E10-C332-90F13FBCAB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53280" y="492760"/>
            <a:ext cx="914400" cy="914400"/>
          </a:xfrm>
          <a:prstGeom prst="rect">
            <a:avLst/>
          </a:prstGeom>
        </p:spPr>
      </p:pic>
    </p:spTree>
    <p:extLst>
      <p:ext uri="{BB962C8B-B14F-4D97-AF65-F5344CB8AC3E}">
        <p14:creationId xmlns:p14="http://schemas.microsoft.com/office/powerpoint/2010/main" val="456802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9595B5-ADCA-BE69-FA37-4CB3A242E3AE}"/>
              </a:ext>
            </a:extLst>
          </p:cNvPr>
          <p:cNvSpPr>
            <a:spLocks noGrp="1"/>
          </p:cNvSpPr>
          <p:nvPr>
            <p:ph type="title"/>
          </p:nvPr>
        </p:nvSpPr>
        <p:spPr/>
        <p:txBody>
          <a:bodyPr/>
          <a:lstStyle/>
          <a:p>
            <a:r>
              <a:rPr lang="en-GB" dirty="0"/>
              <a:t>Traction and validation</a:t>
            </a:r>
          </a:p>
        </p:txBody>
      </p:sp>
      <p:sp>
        <p:nvSpPr>
          <p:cNvPr id="3" name="Marcador de Posição de Conteúdo 2">
            <a:extLst>
              <a:ext uri="{FF2B5EF4-FFF2-40B4-BE49-F238E27FC236}">
                <a16:creationId xmlns:a16="http://schemas.microsoft.com/office/drawing/2014/main" id="{0BF3E91F-6ED4-37A1-6766-7A32339E2FBB}"/>
              </a:ext>
            </a:extLst>
          </p:cNvPr>
          <p:cNvSpPr>
            <a:spLocks noGrp="1"/>
          </p:cNvSpPr>
          <p:nvPr>
            <p:ph idx="1"/>
          </p:nvPr>
        </p:nvSpPr>
        <p:spPr/>
        <p:txBody>
          <a:bodyPr>
            <a:normAutofit/>
          </a:bodyPr>
          <a:lstStyle/>
          <a:p>
            <a:pPr marL="0" indent="0">
              <a:buNone/>
            </a:pPr>
            <a:r>
              <a:rPr lang="en-GB" sz="1800" i="1" dirty="0"/>
              <a:t>If you already have sales or early adopters, now it is the time to present them and your main findings. Investors would like to know if you have already tested an early version of your product or service to reduce risk, so any proof that it has been validated – or, at least, some of its features – would be an asset. </a:t>
            </a:r>
          </a:p>
          <a:p>
            <a:pPr marL="0" indent="0">
              <a:buNone/>
            </a:pPr>
            <a:r>
              <a:rPr lang="en-GB" sz="1800" i="1" dirty="0"/>
              <a:t>You can also use this slide to talk about the goals you have already achieved so far and what will be your next steps.</a:t>
            </a:r>
          </a:p>
          <a:p>
            <a:pPr marL="0" indent="0">
              <a:buNone/>
            </a:pPr>
            <a:r>
              <a:rPr lang="en-GB" sz="1800" i="1" dirty="0"/>
              <a:t>Replace this text with your own. </a:t>
            </a:r>
          </a:p>
        </p:txBody>
      </p:sp>
      <p:pic>
        <p:nvPicPr>
          <p:cNvPr id="6" name="Gráfico 5" descr="Rota (dois pinos com um caminho) destaque">
            <a:extLst>
              <a:ext uri="{FF2B5EF4-FFF2-40B4-BE49-F238E27FC236}">
                <a16:creationId xmlns:a16="http://schemas.microsoft.com/office/drawing/2014/main" id="{E0266521-71B4-13D2-3A31-209115A6B9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9040" y="462280"/>
            <a:ext cx="914400" cy="914400"/>
          </a:xfrm>
          <a:prstGeom prst="rect">
            <a:avLst/>
          </a:prstGeom>
        </p:spPr>
      </p:pic>
    </p:spTree>
    <p:extLst>
      <p:ext uri="{BB962C8B-B14F-4D97-AF65-F5344CB8AC3E}">
        <p14:creationId xmlns:p14="http://schemas.microsoft.com/office/powerpoint/2010/main" val="2017369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9595B5-ADCA-BE69-FA37-4CB3A242E3AE}"/>
              </a:ext>
            </a:extLst>
          </p:cNvPr>
          <p:cNvSpPr>
            <a:spLocks noGrp="1"/>
          </p:cNvSpPr>
          <p:nvPr>
            <p:ph type="title"/>
          </p:nvPr>
        </p:nvSpPr>
        <p:spPr/>
        <p:txBody>
          <a:bodyPr/>
          <a:lstStyle/>
          <a:p>
            <a:r>
              <a:rPr lang="en-GB" dirty="0"/>
              <a:t>Marketing and sales strategy</a:t>
            </a:r>
          </a:p>
        </p:txBody>
      </p:sp>
      <p:sp>
        <p:nvSpPr>
          <p:cNvPr id="3" name="Marcador de Posição de Conteúdo 2">
            <a:extLst>
              <a:ext uri="{FF2B5EF4-FFF2-40B4-BE49-F238E27FC236}">
                <a16:creationId xmlns:a16="http://schemas.microsoft.com/office/drawing/2014/main" id="{0BF3E91F-6ED4-37A1-6766-7A32339E2FBB}"/>
              </a:ext>
            </a:extLst>
          </p:cNvPr>
          <p:cNvSpPr>
            <a:spLocks noGrp="1"/>
          </p:cNvSpPr>
          <p:nvPr>
            <p:ph idx="1"/>
          </p:nvPr>
        </p:nvSpPr>
        <p:spPr/>
        <p:txBody>
          <a:bodyPr>
            <a:normAutofit/>
          </a:bodyPr>
          <a:lstStyle/>
          <a:p>
            <a:pPr marL="0" indent="0">
              <a:buNone/>
            </a:pPr>
            <a:r>
              <a:rPr lang="en-GB" sz="1800" i="1" dirty="0"/>
              <a:t>How are you planning on getting customers attention for your product or service and how will your sales process look like? Use this slide to outline your marketing and sales plan. But be clear and concise, use bullet points. </a:t>
            </a:r>
          </a:p>
          <a:p>
            <a:pPr marL="0" indent="0">
              <a:buNone/>
            </a:pPr>
            <a:r>
              <a:rPr lang="en-GB" sz="1800" i="1" dirty="0"/>
              <a:t>Replace this text with your own. </a:t>
            </a:r>
          </a:p>
        </p:txBody>
      </p:sp>
      <p:pic>
        <p:nvPicPr>
          <p:cNvPr id="5" name="Gráfico 4" descr="Marketing destaque">
            <a:extLst>
              <a:ext uri="{FF2B5EF4-FFF2-40B4-BE49-F238E27FC236}">
                <a16:creationId xmlns:a16="http://schemas.microsoft.com/office/drawing/2014/main" id="{CD36916B-5A96-F76B-F497-FFA71C6922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80960" y="570706"/>
            <a:ext cx="914400" cy="914400"/>
          </a:xfrm>
          <a:prstGeom prst="rect">
            <a:avLst/>
          </a:prstGeom>
        </p:spPr>
      </p:pic>
    </p:spTree>
    <p:extLst>
      <p:ext uri="{BB962C8B-B14F-4D97-AF65-F5344CB8AC3E}">
        <p14:creationId xmlns:p14="http://schemas.microsoft.com/office/powerpoint/2010/main" val="1615484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9595B5-ADCA-BE69-FA37-4CB3A242E3AE}"/>
              </a:ext>
            </a:extLst>
          </p:cNvPr>
          <p:cNvSpPr>
            <a:spLocks noGrp="1"/>
          </p:cNvSpPr>
          <p:nvPr>
            <p:ph type="title"/>
          </p:nvPr>
        </p:nvSpPr>
        <p:spPr/>
        <p:txBody>
          <a:bodyPr/>
          <a:lstStyle/>
          <a:p>
            <a:r>
              <a:rPr lang="en-GB" dirty="0"/>
              <a:t>Team</a:t>
            </a:r>
          </a:p>
        </p:txBody>
      </p:sp>
      <p:sp>
        <p:nvSpPr>
          <p:cNvPr id="3" name="Marcador de Posição de Conteúdo 2">
            <a:extLst>
              <a:ext uri="{FF2B5EF4-FFF2-40B4-BE49-F238E27FC236}">
                <a16:creationId xmlns:a16="http://schemas.microsoft.com/office/drawing/2014/main" id="{0BF3E91F-6ED4-37A1-6766-7A32339E2FBB}"/>
              </a:ext>
            </a:extLst>
          </p:cNvPr>
          <p:cNvSpPr>
            <a:spLocks noGrp="1"/>
          </p:cNvSpPr>
          <p:nvPr>
            <p:ph idx="1"/>
          </p:nvPr>
        </p:nvSpPr>
        <p:spPr/>
        <p:txBody>
          <a:bodyPr>
            <a:normAutofit/>
          </a:bodyPr>
          <a:lstStyle/>
          <a:p>
            <a:pPr marL="0" indent="0">
              <a:buNone/>
            </a:pPr>
            <a:r>
              <a:rPr lang="en-GB" sz="1800" i="1" dirty="0"/>
              <a:t>Why are you and your team the right people to build and grow your business idea? What experience and skills do you have that others do not? Highlight your key team members, present their photos and do not forget to refer what is their added-value for your company. </a:t>
            </a:r>
          </a:p>
          <a:p>
            <a:pPr marL="0" indent="0">
              <a:buNone/>
            </a:pPr>
            <a:r>
              <a:rPr lang="en-GB" sz="1800" i="1" dirty="0"/>
              <a:t>If you do not have employees, you can refer to the job positions you would need in the future based on the competences you are most likely to need.</a:t>
            </a:r>
          </a:p>
          <a:p>
            <a:pPr marL="0" indent="0">
              <a:buNone/>
            </a:pPr>
            <a:r>
              <a:rPr lang="en-GB" sz="1800" i="1" dirty="0"/>
              <a:t>Replace this text with your own. </a:t>
            </a:r>
          </a:p>
        </p:txBody>
      </p:sp>
      <p:pic>
        <p:nvPicPr>
          <p:cNvPr id="6" name="Gráfico 5" descr="Office trabalhador Male destaque">
            <a:extLst>
              <a:ext uri="{FF2B5EF4-FFF2-40B4-BE49-F238E27FC236}">
                <a16:creationId xmlns:a16="http://schemas.microsoft.com/office/drawing/2014/main" id="{61807E27-5970-90DB-5650-D6887B51A8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20520" y="4048760"/>
            <a:ext cx="1798320" cy="1798320"/>
          </a:xfrm>
          <a:prstGeom prst="rect">
            <a:avLst/>
          </a:prstGeom>
        </p:spPr>
      </p:pic>
      <p:pic>
        <p:nvPicPr>
          <p:cNvPr id="8" name="Gráfico 7" descr="Perfil Feminino destaque">
            <a:extLst>
              <a:ext uri="{FF2B5EF4-FFF2-40B4-BE49-F238E27FC236}">
                <a16:creationId xmlns:a16="http://schemas.microsoft.com/office/drawing/2014/main" id="{01388FD6-E1C9-DC48-DF95-4604AC8AF8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96840" y="4048760"/>
            <a:ext cx="1798320" cy="1798320"/>
          </a:xfrm>
          <a:prstGeom prst="rect">
            <a:avLst/>
          </a:prstGeom>
        </p:spPr>
      </p:pic>
      <p:pic>
        <p:nvPicPr>
          <p:cNvPr id="9" name="Gráfico 8" descr="Office trabalhador Male destaque">
            <a:extLst>
              <a:ext uri="{FF2B5EF4-FFF2-40B4-BE49-F238E27FC236}">
                <a16:creationId xmlns:a16="http://schemas.microsoft.com/office/drawing/2014/main" id="{E901F06D-94F0-78BC-0F4B-86ED3E1A9A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3160" y="4048760"/>
            <a:ext cx="1798320" cy="1798320"/>
          </a:xfrm>
          <a:prstGeom prst="rect">
            <a:avLst/>
          </a:prstGeom>
        </p:spPr>
      </p:pic>
    </p:spTree>
    <p:extLst>
      <p:ext uri="{BB962C8B-B14F-4D97-AF65-F5344CB8AC3E}">
        <p14:creationId xmlns:p14="http://schemas.microsoft.com/office/powerpoint/2010/main" val="185676286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789</Words>
  <Application>Microsoft Office PowerPoint</Application>
  <PresentationFormat>Ecrã Panorâmico</PresentationFormat>
  <Paragraphs>45</Paragraphs>
  <Slides>13</Slides>
  <Notes>0</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13</vt:i4>
      </vt:variant>
    </vt:vector>
  </HeadingPairs>
  <TitlesOfParts>
    <vt:vector size="17" baseType="lpstr">
      <vt:lpstr>Arial</vt:lpstr>
      <vt:lpstr>Calibri</vt:lpstr>
      <vt:lpstr>Verdana</vt:lpstr>
      <vt:lpstr>Tema do Office</vt:lpstr>
      <vt:lpstr>Apresentação do PowerPoint</vt:lpstr>
      <vt:lpstr>Vision and value proposition</vt:lpstr>
      <vt:lpstr>Problem</vt:lpstr>
      <vt:lpstr>Target market and opportunity</vt:lpstr>
      <vt:lpstr>Solution</vt:lpstr>
      <vt:lpstr>Business model</vt:lpstr>
      <vt:lpstr>Traction and validation</vt:lpstr>
      <vt:lpstr>Marketing and sales strategy</vt:lpstr>
      <vt:lpstr>Team</vt:lpstr>
      <vt:lpstr>Financials</vt:lpstr>
      <vt:lpstr>Competition</vt:lpstr>
      <vt:lpstr>Investment and funding</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Isabel Nunes</dc:creator>
  <cp:lastModifiedBy>Nadine Teles</cp:lastModifiedBy>
  <cp:revision>1</cp:revision>
  <dcterms:created xsi:type="dcterms:W3CDTF">2022-01-03T19:30:46Z</dcterms:created>
  <dcterms:modified xsi:type="dcterms:W3CDTF">2023-01-19T18:33:10Z</dcterms:modified>
</cp:coreProperties>
</file>